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26.xml" ContentType="application/inkml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671" r:id="rId2"/>
  </p:sldMasterIdLst>
  <p:notesMasterIdLst>
    <p:notesMasterId r:id="rId50"/>
  </p:notesMasterIdLst>
  <p:sldIdLst>
    <p:sldId id="256" r:id="rId3"/>
    <p:sldId id="269" r:id="rId4"/>
    <p:sldId id="257" r:id="rId5"/>
    <p:sldId id="301" r:id="rId6"/>
    <p:sldId id="302" r:id="rId7"/>
    <p:sldId id="258" r:id="rId8"/>
    <p:sldId id="259" r:id="rId9"/>
    <p:sldId id="260" r:id="rId10"/>
    <p:sldId id="261" r:id="rId11"/>
    <p:sldId id="265" r:id="rId12"/>
    <p:sldId id="266" r:id="rId13"/>
    <p:sldId id="271" r:id="rId14"/>
    <p:sldId id="299" r:id="rId15"/>
    <p:sldId id="262" r:id="rId16"/>
    <p:sldId id="264" r:id="rId17"/>
    <p:sldId id="270" r:id="rId18"/>
    <p:sldId id="268" r:id="rId19"/>
    <p:sldId id="267" r:id="rId20"/>
    <p:sldId id="292" r:id="rId21"/>
    <p:sldId id="291" r:id="rId22"/>
    <p:sldId id="272" r:id="rId23"/>
    <p:sldId id="273" r:id="rId24"/>
    <p:sldId id="293" r:id="rId25"/>
    <p:sldId id="294" r:id="rId26"/>
    <p:sldId id="274" r:id="rId27"/>
    <p:sldId id="275" r:id="rId28"/>
    <p:sldId id="276" r:id="rId29"/>
    <p:sldId id="297" r:id="rId30"/>
    <p:sldId id="298" r:id="rId31"/>
    <p:sldId id="277" r:id="rId32"/>
    <p:sldId id="278" r:id="rId33"/>
    <p:sldId id="280" r:id="rId34"/>
    <p:sldId id="303" r:id="rId35"/>
    <p:sldId id="300" r:id="rId36"/>
    <p:sldId id="283" r:id="rId37"/>
    <p:sldId id="285" r:id="rId38"/>
    <p:sldId id="286" r:id="rId39"/>
    <p:sldId id="288" r:id="rId40"/>
    <p:sldId id="289" r:id="rId41"/>
    <p:sldId id="304" r:id="rId42"/>
    <p:sldId id="305" r:id="rId43"/>
    <p:sldId id="307" r:id="rId44"/>
    <p:sldId id="306" r:id="rId45"/>
    <p:sldId id="308" r:id="rId46"/>
    <p:sldId id="296" r:id="rId47"/>
    <p:sldId id="309" r:id="rId48"/>
    <p:sldId id="29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B7E358-BEA3-4952-B84F-850E6089FD8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A79B49-F304-4097-BD28-25907920ED24}">
      <dgm:prSet/>
      <dgm:spPr/>
      <dgm:t>
        <a:bodyPr/>
        <a:lstStyle/>
        <a:p>
          <a:r>
            <a:rPr lang="en-US"/>
            <a:t>Also called Source Control Manager</a:t>
          </a:r>
        </a:p>
      </dgm:t>
    </dgm:pt>
    <dgm:pt modelId="{5EB5AA18-4ED4-4B0F-A398-6BDFE615251C}" type="parTrans" cxnId="{D6634642-55DA-4C73-A784-FA094EF7C569}">
      <dgm:prSet/>
      <dgm:spPr/>
      <dgm:t>
        <a:bodyPr/>
        <a:lstStyle/>
        <a:p>
          <a:endParaRPr lang="en-US"/>
        </a:p>
      </dgm:t>
    </dgm:pt>
    <dgm:pt modelId="{5D137009-F150-462E-90DF-6EDB400CE685}" type="sibTrans" cxnId="{D6634642-55DA-4C73-A784-FA094EF7C569}">
      <dgm:prSet/>
      <dgm:spPr/>
      <dgm:t>
        <a:bodyPr/>
        <a:lstStyle/>
        <a:p>
          <a:endParaRPr lang="en-US"/>
        </a:p>
      </dgm:t>
    </dgm:pt>
    <dgm:pt modelId="{6A1FEFD2-950B-4608-B6D3-8519931832A4}">
      <dgm:prSet/>
      <dgm:spPr/>
      <dgm:t>
        <a:bodyPr/>
        <a:lstStyle/>
        <a:p>
          <a:r>
            <a:rPr lang="en-US" dirty="0"/>
            <a:t>Track changes of the files and Control the Versions of the Projects.</a:t>
          </a:r>
        </a:p>
      </dgm:t>
    </dgm:pt>
    <dgm:pt modelId="{1ECE01C2-5F1A-44F2-9840-7E0AC5BFD18A}" type="parTrans" cxnId="{129CA755-F2C8-4D5C-B409-F029BCF9823A}">
      <dgm:prSet/>
      <dgm:spPr/>
      <dgm:t>
        <a:bodyPr/>
        <a:lstStyle/>
        <a:p>
          <a:endParaRPr lang="en-US"/>
        </a:p>
      </dgm:t>
    </dgm:pt>
    <dgm:pt modelId="{4E898192-DC5F-4A88-9A7A-2665113B00E2}" type="sibTrans" cxnId="{129CA755-F2C8-4D5C-B409-F029BCF9823A}">
      <dgm:prSet/>
      <dgm:spPr/>
      <dgm:t>
        <a:bodyPr/>
        <a:lstStyle/>
        <a:p>
          <a:endParaRPr lang="en-US"/>
        </a:p>
      </dgm:t>
    </dgm:pt>
    <dgm:pt modelId="{53F66457-98A2-4467-ACCE-1231684D4ABD}">
      <dgm:prSet/>
      <dgm:spPr/>
      <dgm:t>
        <a:bodyPr/>
        <a:lstStyle/>
        <a:p>
          <a:r>
            <a:rPr lang="en-US" dirty="0"/>
            <a:t>Types </a:t>
          </a:r>
        </a:p>
      </dgm:t>
    </dgm:pt>
    <dgm:pt modelId="{A8B3D521-CBDB-4327-AC15-52900547D205}" type="parTrans" cxnId="{EB1F67D3-F787-4FE9-8F96-4C57D636B17A}">
      <dgm:prSet/>
      <dgm:spPr/>
      <dgm:t>
        <a:bodyPr/>
        <a:lstStyle/>
        <a:p>
          <a:endParaRPr lang="en-US"/>
        </a:p>
      </dgm:t>
    </dgm:pt>
    <dgm:pt modelId="{691CED46-C205-49AD-AAF7-B778B999D693}" type="sibTrans" cxnId="{EB1F67D3-F787-4FE9-8F96-4C57D636B17A}">
      <dgm:prSet/>
      <dgm:spPr/>
      <dgm:t>
        <a:bodyPr/>
        <a:lstStyle/>
        <a:p>
          <a:endParaRPr lang="en-US"/>
        </a:p>
      </dgm:t>
    </dgm:pt>
    <dgm:pt modelId="{2A4F1980-DA19-4A7B-8A52-6C3DDD05C3DF}">
      <dgm:prSet/>
      <dgm:spPr/>
      <dgm:t>
        <a:bodyPr/>
        <a:lstStyle/>
        <a:p>
          <a:r>
            <a:rPr lang="en-US" dirty="0"/>
            <a:t>(LVC)</a:t>
          </a:r>
        </a:p>
        <a:p>
          <a:r>
            <a:rPr lang="en-US" dirty="0"/>
            <a:t> Local Version Control</a:t>
          </a:r>
        </a:p>
      </dgm:t>
    </dgm:pt>
    <dgm:pt modelId="{189B73E4-03FD-4D1B-86CB-009A98679B92}" type="parTrans" cxnId="{2BDA8BC5-9CC6-490A-91EA-55FA7F0D8DAB}">
      <dgm:prSet/>
      <dgm:spPr/>
      <dgm:t>
        <a:bodyPr/>
        <a:lstStyle/>
        <a:p>
          <a:endParaRPr lang="en-US"/>
        </a:p>
      </dgm:t>
    </dgm:pt>
    <dgm:pt modelId="{9D0E25D5-3E5E-4CEA-B0E7-99553D35A727}" type="sibTrans" cxnId="{2BDA8BC5-9CC6-490A-91EA-55FA7F0D8DAB}">
      <dgm:prSet/>
      <dgm:spPr/>
      <dgm:t>
        <a:bodyPr/>
        <a:lstStyle/>
        <a:p>
          <a:endParaRPr lang="en-US"/>
        </a:p>
      </dgm:t>
    </dgm:pt>
    <dgm:pt modelId="{E05E0A18-270D-456A-BA24-CE6566F24E9D}">
      <dgm:prSet/>
      <dgm:spPr/>
      <dgm:t>
        <a:bodyPr/>
        <a:lstStyle/>
        <a:p>
          <a:r>
            <a:rPr lang="en-US" dirty="0"/>
            <a:t>(CVC) </a:t>
          </a:r>
        </a:p>
        <a:p>
          <a:r>
            <a:rPr lang="en-US" dirty="0"/>
            <a:t>Central Version Control</a:t>
          </a:r>
        </a:p>
      </dgm:t>
    </dgm:pt>
    <dgm:pt modelId="{76DD67C7-7053-4C66-AFB3-6C893E953846}" type="parTrans" cxnId="{E328E8F0-9B67-4F81-B885-929E78CA8A3E}">
      <dgm:prSet/>
      <dgm:spPr/>
      <dgm:t>
        <a:bodyPr/>
        <a:lstStyle/>
        <a:p>
          <a:endParaRPr lang="en-US"/>
        </a:p>
      </dgm:t>
    </dgm:pt>
    <dgm:pt modelId="{D5A6B011-84EF-4B3F-8C8B-8400227928F6}" type="sibTrans" cxnId="{E328E8F0-9B67-4F81-B885-929E78CA8A3E}">
      <dgm:prSet/>
      <dgm:spPr/>
      <dgm:t>
        <a:bodyPr/>
        <a:lstStyle/>
        <a:p>
          <a:endParaRPr lang="en-US"/>
        </a:p>
      </dgm:t>
    </dgm:pt>
    <dgm:pt modelId="{B8EB102C-B476-4462-9436-0F4AA8D11DEF}">
      <dgm:prSet/>
      <dgm:spPr/>
      <dgm:t>
        <a:bodyPr/>
        <a:lstStyle/>
        <a:p>
          <a:r>
            <a:rPr lang="en-US" dirty="0"/>
            <a:t>(DVC)</a:t>
          </a:r>
        </a:p>
        <a:p>
          <a:r>
            <a:rPr lang="en-US" dirty="0"/>
            <a:t>Distributed Version Control</a:t>
          </a:r>
        </a:p>
      </dgm:t>
    </dgm:pt>
    <dgm:pt modelId="{017DB6D1-EDF3-4AE5-930A-938F00F1BE29}" type="parTrans" cxnId="{CA1800F8-AA65-478A-B616-5426F7215162}">
      <dgm:prSet/>
      <dgm:spPr/>
      <dgm:t>
        <a:bodyPr/>
        <a:lstStyle/>
        <a:p>
          <a:endParaRPr lang="en-US"/>
        </a:p>
      </dgm:t>
    </dgm:pt>
    <dgm:pt modelId="{FCF789CC-A780-46CD-9BB4-72E06E0F3F9D}" type="sibTrans" cxnId="{CA1800F8-AA65-478A-B616-5426F7215162}">
      <dgm:prSet/>
      <dgm:spPr/>
      <dgm:t>
        <a:bodyPr/>
        <a:lstStyle/>
        <a:p>
          <a:endParaRPr lang="en-US"/>
        </a:p>
      </dgm:t>
    </dgm:pt>
    <dgm:pt modelId="{6EEF2E4B-23F3-4782-9416-312D3F28DE8D}" type="pres">
      <dgm:prSet presAssocID="{92B7E358-BEA3-4952-B84F-850E6089FD8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D071653-AC55-4534-B657-1F45F0A198B1}" type="pres">
      <dgm:prSet presAssocID="{66A79B49-F304-4097-BD28-25907920ED24}" presName="hierRoot1" presStyleCnt="0"/>
      <dgm:spPr/>
    </dgm:pt>
    <dgm:pt modelId="{EA1A0D97-4053-45BC-BDE2-8ABA08A6A561}" type="pres">
      <dgm:prSet presAssocID="{66A79B49-F304-4097-BD28-25907920ED24}" presName="composite" presStyleCnt="0"/>
      <dgm:spPr/>
    </dgm:pt>
    <dgm:pt modelId="{3A97254A-A779-4F7C-B765-23F9AE699701}" type="pres">
      <dgm:prSet presAssocID="{66A79B49-F304-4097-BD28-25907920ED24}" presName="background" presStyleLbl="node0" presStyleIdx="0" presStyleCnt="3"/>
      <dgm:spPr/>
    </dgm:pt>
    <dgm:pt modelId="{628A071A-1049-4C19-9E06-75E595F90D1C}" type="pres">
      <dgm:prSet presAssocID="{66A79B49-F304-4097-BD28-25907920ED24}" presName="text" presStyleLbl="fgAcc0" presStyleIdx="0" presStyleCnt="3">
        <dgm:presLayoutVars>
          <dgm:chPref val="3"/>
        </dgm:presLayoutVars>
      </dgm:prSet>
      <dgm:spPr/>
    </dgm:pt>
    <dgm:pt modelId="{73561967-5959-42D2-9C9F-67D33C3065D9}" type="pres">
      <dgm:prSet presAssocID="{66A79B49-F304-4097-BD28-25907920ED24}" presName="hierChild2" presStyleCnt="0"/>
      <dgm:spPr/>
    </dgm:pt>
    <dgm:pt modelId="{C820648F-A676-47B3-8F95-19C613C76101}" type="pres">
      <dgm:prSet presAssocID="{6A1FEFD2-950B-4608-B6D3-8519931832A4}" presName="hierRoot1" presStyleCnt="0"/>
      <dgm:spPr/>
    </dgm:pt>
    <dgm:pt modelId="{792E57F4-B127-4DC5-BA9D-6C80CF04BC0E}" type="pres">
      <dgm:prSet presAssocID="{6A1FEFD2-950B-4608-B6D3-8519931832A4}" presName="composite" presStyleCnt="0"/>
      <dgm:spPr/>
    </dgm:pt>
    <dgm:pt modelId="{248AED91-10DF-4894-B2EB-1BC789E0D0A3}" type="pres">
      <dgm:prSet presAssocID="{6A1FEFD2-950B-4608-B6D3-8519931832A4}" presName="background" presStyleLbl="node0" presStyleIdx="1" presStyleCnt="3"/>
      <dgm:spPr/>
    </dgm:pt>
    <dgm:pt modelId="{EA1B9F0C-1904-4F53-999E-D56F51840FDF}" type="pres">
      <dgm:prSet presAssocID="{6A1FEFD2-950B-4608-B6D3-8519931832A4}" presName="text" presStyleLbl="fgAcc0" presStyleIdx="1" presStyleCnt="3">
        <dgm:presLayoutVars>
          <dgm:chPref val="3"/>
        </dgm:presLayoutVars>
      </dgm:prSet>
      <dgm:spPr/>
    </dgm:pt>
    <dgm:pt modelId="{5FBC7EB7-96C0-40BE-9728-AABE7DE18BAC}" type="pres">
      <dgm:prSet presAssocID="{6A1FEFD2-950B-4608-B6D3-8519931832A4}" presName="hierChild2" presStyleCnt="0"/>
      <dgm:spPr/>
    </dgm:pt>
    <dgm:pt modelId="{C80647CB-E560-4FEC-A45F-64896BF9FC3F}" type="pres">
      <dgm:prSet presAssocID="{53F66457-98A2-4467-ACCE-1231684D4ABD}" presName="hierRoot1" presStyleCnt="0"/>
      <dgm:spPr/>
    </dgm:pt>
    <dgm:pt modelId="{13B119F9-4C1A-482F-ABF3-3868140F81F6}" type="pres">
      <dgm:prSet presAssocID="{53F66457-98A2-4467-ACCE-1231684D4ABD}" presName="composite" presStyleCnt="0"/>
      <dgm:spPr/>
    </dgm:pt>
    <dgm:pt modelId="{1644671C-6D29-4F9C-868A-64C22FC672AF}" type="pres">
      <dgm:prSet presAssocID="{53F66457-98A2-4467-ACCE-1231684D4ABD}" presName="background" presStyleLbl="node0" presStyleIdx="2" presStyleCnt="3"/>
      <dgm:spPr/>
    </dgm:pt>
    <dgm:pt modelId="{538D3F39-A4BF-43D4-987E-5F3D889FED3C}" type="pres">
      <dgm:prSet presAssocID="{53F66457-98A2-4467-ACCE-1231684D4ABD}" presName="text" presStyleLbl="fgAcc0" presStyleIdx="2" presStyleCnt="3">
        <dgm:presLayoutVars>
          <dgm:chPref val="3"/>
        </dgm:presLayoutVars>
      </dgm:prSet>
      <dgm:spPr/>
    </dgm:pt>
    <dgm:pt modelId="{3193B4CF-A6D3-4E50-9AA0-AEE8A97C7E30}" type="pres">
      <dgm:prSet presAssocID="{53F66457-98A2-4467-ACCE-1231684D4ABD}" presName="hierChild2" presStyleCnt="0"/>
      <dgm:spPr/>
    </dgm:pt>
    <dgm:pt modelId="{BEE9F808-2BA4-4D83-BABC-D52B2FA2F071}" type="pres">
      <dgm:prSet presAssocID="{189B73E4-03FD-4D1B-86CB-009A98679B92}" presName="Name10" presStyleLbl="parChTrans1D2" presStyleIdx="0" presStyleCnt="3"/>
      <dgm:spPr/>
    </dgm:pt>
    <dgm:pt modelId="{49C6B5CD-E323-4B95-A8A4-152750C05AF1}" type="pres">
      <dgm:prSet presAssocID="{2A4F1980-DA19-4A7B-8A52-6C3DDD05C3DF}" presName="hierRoot2" presStyleCnt="0"/>
      <dgm:spPr/>
    </dgm:pt>
    <dgm:pt modelId="{7D99839B-3EEE-4B43-84C8-5BCEE5649F28}" type="pres">
      <dgm:prSet presAssocID="{2A4F1980-DA19-4A7B-8A52-6C3DDD05C3DF}" presName="composite2" presStyleCnt="0"/>
      <dgm:spPr/>
    </dgm:pt>
    <dgm:pt modelId="{D0CCF4C2-565B-47CE-B606-524382FB9DD2}" type="pres">
      <dgm:prSet presAssocID="{2A4F1980-DA19-4A7B-8A52-6C3DDD05C3DF}" presName="background2" presStyleLbl="node2" presStyleIdx="0" presStyleCnt="3"/>
      <dgm:spPr/>
    </dgm:pt>
    <dgm:pt modelId="{C8627A0C-59F5-4122-9509-56CB35D49A5E}" type="pres">
      <dgm:prSet presAssocID="{2A4F1980-DA19-4A7B-8A52-6C3DDD05C3DF}" presName="text2" presStyleLbl="fgAcc2" presStyleIdx="0" presStyleCnt="3">
        <dgm:presLayoutVars>
          <dgm:chPref val="3"/>
        </dgm:presLayoutVars>
      </dgm:prSet>
      <dgm:spPr/>
    </dgm:pt>
    <dgm:pt modelId="{E8C18EE5-8384-4E89-A0ED-A0F51F5E26E9}" type="pres">
      <dgm:prSet presAssocID="{2A4F1980-DA19-4A7B-8A52-6C3DDD05C3DF}" presName="hierChild3" presStyleCnt="0"/>
      <dgm:spPr/>
    </dgm:pt>
    <dgm:pt modelId="{F84F4EDC-CE23-42D9-A54A-5B24A2045EB5}" type="pres">
      <dgm:prSet presAssocID="{76DD67C7-7053-4C66-AFB3-6C893E953846}" presName="Name10" presStyleLbl="parChTrans1D2" presStyleIdx="1" presStyleCnt="3"/>
      <dgm:spPr/>
    </dgm:pt>
    <dgm:pt modelId="{731A0625-E048-4797-B488-756DDF4371E2}" type="pres">
      <dgm:prSet presAssocID="{E05E0A18-270D-456A-BA24-CE6566F24E9D}" presName="hierRoot2" presStyleCnt="0"/>
      <dgm:spPr/>
    </dgm:pt>
    <dgm:pt modelId="{EBA066F8-B62F-41E9-8E1B-B633FCC05412}" type="pres">
      <dgm:prSet presAssocID="{E05E0A18-270D-456A-BA24-CE6566F24E9D}" presName="composite2" presStyleCnt="0"/>
      <dgm:spPr/>
    </dgm:pt>
    <dgm:pt modelId="{5EA5D7FB-41EC-4520-8DCF-2D671217E58E}" type="pres">
      <dgm:prSet presAssocID="{E05E0A18-270D-456A-BA24-CE6566F24E9D}" presName="background2" presStyleLbl="node2" presStyleIdx="1" presStyleCnt="3"/>
      <dgm:spPr/>
    </dgm:pt>
    <dgm:pt modelId="{81B6DED5-42BB-40C6-9216-6FF699BCF6FF}" type="pres">
      <dgm:prSet presAssocID="{E05E0A18-270D-456A-BA24-CE6566F24E9D}" presName="text2" presStyleLbl="fgAcc2" presStyleIdx="1" presStyleCnt="3">
        <dgm:presLayoutVars>
          <dgm:chPref val="3"/>
        </dgm:presLayoutVars>
      </dgm:prSet>
      <dgm:spPr/>
    </dgm:pt>
    <dgm:pt modelId="{47036698-518D-4946-8A7A-FEF8B58F771E}" type="pres">
      <dgm:prSet presAssocID="{E05E0A18-270D-456A-BA24-CE6566F24E9D}" presName="hierChild3" presStyleCnt="0"/>
      <dgm:spPr/>
    </dgm:pt>
    <dgm:pt modelId="{44A5D1B5-F0F3-4E81-948F-95EE46E27E5B}" type="pres">
      <dgm:prSet presAssocID="{017DB6D1-EDF3-4AE5-930A-938F00F1BE29}" presName="Name10" presStyleLbl="parChTrans1D2" presStyleIdx="2" presStyleCnt="3"/>
      <dgm:spPr/>
    </dgm:pt>
    <dgm:pt modelId="{DE097459-6557-4AE9-84CC-D23A539C3C75}" type="pres">
      <dgm:prSet presAssocID="{B8EB102C-B476-4462-9436-0F4AA8D11DEF}" presName="hierRoot2" presStyleCnt="0"/>
      <dgm:spPr/>
    </dgm:pt>
    <dgm:pt modelId="{C6BDDA83-B8C9-463A-A5BB-9FD31D4A1F87}" type="pres">
      <dgm:prSet presAssocID="{B8EB102C-B476-4462-9436-0F4AA8D11DEF}" presName="composite2" presStyleCnt="0"/>
      <dgm:spPr/>
    </dgm:pt>
    <dgm:pt modelId="{9B51B9EE-057D-455F-8614-035688F59EAA}" type="pres">
      <dgm:prSet presAssocID="{B8EB102C-B476-4462-9436-0F4AA8D11DEF}" presName="background2" presStyleLbl="node2" presStyleIdx="2" presStyleCnt="3"/>
      <dgm:spPr/>
    </dgm:pt>
    <dgm:pt modelId="{5B783EDA-FF3B-4515-8721-35B4E6444410}" type="pres">
      <dgm:prSet presAssocID="{B8EB102C-B476-4462-9436-0F4AA8D11DEF}" presName="text2" presStyleLbl="fgAcc2" presStyleIdx="2" presStyleCnt="3">
        <dgm:presLayoutVars>
          <dgm:chPref val="3"/>
        </dgm:presLayoutVars>
      </dgm:prSet>
      <dgm:spPr/>
    </dgm:pt>
    <dgm:pt modelId="{40CFF105-9459-4A0C-A2DB-345B01EAAB27}" type="pres">
      <dgm:prSet presAssocID="{B8EB102C-B476-4462-9436-0F4AA8D11DEF}" presName="hierChild3" presStyleCnt="0"/>
      <dgm:spPr/>
    </dgm:pt>
  </dgm:ptLst>
  <dgm:cxnLst>
    <dgm:cxn modelId="{FF9FAD14-725C-4C2B-B194-A725F6056069}" type="presOf" srcId="{B8EB102C-B476-4462-9436-0F4AA8D11DEF}" destId="{5B783EDA-FF3B-4515-8721-35B4E6444410}" srcOrd="0" destOrd="0" presId="urn:microsoft.com/office/officeart/2005/8/layout/hierarchy1"/>
    <dgm:cxn modelId="{070F7B19-3AEB-4CB8-B500-2CEF6796E21F}" type="presOf" srcId="{92B7E358-BEA3-4952-B84F-850E6089FD81}" destId="{6EEF2E4B-23F3-4782-9416-312D3F28DE8D}" srcOrd="0" destOrd="0" presId="urn:microsoft.com/office/officeart/2005/8/layout/hierarchy1"/>
    <dgm:cxn modelId="{1DB59731-F574-4E82-810D-8CD5BB449011}" type="presOf" srcId="{76DD67C7-7053-4C66-AFB3-6C893E953846}" destId="{F84F4EDC-CE23-42D9-A54A-5B24A2045EB5}" srcOrd="0" destOrd="0" presId="urn:microsoft.com/office/officeart/2005/8/layout/hierarchy1"/>
    <dgm:cxn modelId="{144C495E-AC86-4C17-A1BF-8F208F652ADA}" type="presOf" srcId="{189B73E4-03FD-4D1B-86CB-009A98679B92}" destId="{BEE9F808-2BA4-4D83-BABC-D52B2FA2F071}" srcOrd="0" destOrd="0" presId="urn:microsoft.com/office/officeart/2005/8/layout/hierarchy1"/>
    <dgm:cxn modelId="{D6634642-55DA-4C73-A784-FA094EF7C569}" srcId="{92B7E358-BEA3-4952-B84F-850E6089FD81}" destId="{66A79B49-F304-4097-BD28-25907920ED24}" srcOrd="0" destOrd="0" parTransId="{5EB5AA18-4ED4-4B0F-A398-6BDFE615251C}" sibTransId="{5D137009-F150-462E-90DF-6EDB400CE685}"/>
    <dgm:cxn modelId="{9AA39A66-E3E1-404B-A868-ADEDB1F68F5D}" type="presOf" srcId="{6A1FEFD2-950B-4608-B6D3-8519931832A4}" destId="{EA1B9F0C-1904-4F53-999E-D56F51840FDF}" srcOrd="0" destOrd="0" presId="urn:microsoft.com/office/officeart/2005/8/layout/hierarchy1"/>
    <dgm:cxn modelId="{129CA755-F2C8-4D5C-B409-F029BCF9823A}" srcId="{92B7E358-BEA3-4952-B84F-850E6089FD81}" destId="{6A1FEFD2-950B-4608-B6D3-8519931832A4}" srcOrd="1" destOrd="0" parTransId="{1ECE01C2-5F1A-44F2-9840-7E0AC5BFD18A}" sibTransId="{4E898192-DC5F-4A88-9A7A-2665113B00E2}"/>
    <dgm:cxn modelId="{2BDA8BC5-9CC6-490A-91EA-55FA7F0D8DAB}" srcId="{53F66457-98A2-4467-ACCE-1231684D4ABD}" destId="{2A4F1980-DA19-4A7B-8A52-6C3DDD05C3DF}" srcOrd="0" destOrd="0" parTransId="{189B73E4-03FD-4D1B-86CB-009A98679B92}" sibTransId="{9D0E25D5-3E5E-4CEA-B0E7-99553D35A727}"/>
    <dgm:cxn modelId="{334694CF-C27E-487D-9BD9-29BBAEE850CE}" type="presOf" srcId="{E05E0A18-270D-456A-BA24-CE6566F24E9D}" destId="{81B6DED5-42BB-40C6-9216-6FF699BCF6FF}" srcOrd="0" destOrd="0" presId="urn:microsoft.com/office/officeart/2005/8/layout/hierarchy1"/>
    <dgm:cxn modelId="{EB1F67D3-F787-4FE9-8F96-4C57D636B17A}" srcId="{92B7E358-BEA3-4952-B84F-850E6089FD81}" destId="{53F66457-98A2-4467-ACCE-1231684D4ABD}" srcOrd="2" destOrd="0" parTransId="{A8B3D521-CBDB-4327-AC15-52900547D205}" sibTransId="{691CED46-C205-49AD-AAF7-B778B999D693}"/>
    <dgm:cxn modelId="{120914DB-9842-4CAE-AF87-950B7A4B28CF}" type="presOf" srcId="{66A79B49-F304-4097-BD28-25907920ED24}" destId="{628A071A-1049-4C19-9E06-75E595F90D1C}" srcOrd="0" destOrd="0" presId="urn:microsoft.com/office/officeart/2005/8/layout/hierarchy1"/>
    <dgm:cxn modelId="{C14CCEE7-312E-4B02-B9DB-22CFB4628616}" type="presOf" srcId="{53F66457-98A2-4467-ACCE-1231684D4ABD}" destId="{538D3F39-A4BF-43D4-987E-5F3D889FED3C}" srcOrd="0" destOrd="0" presId="urn:microsoft.com/office/officeart/2005/8/layout/hierarchy1"/>
    <dgm:cxn modelId="{8C4126EE-7F1F-4A83-84F6-2C368862DB32}" type="presOf" srcId="{2A4F1980-DA19-4A7B-8A52-6C3DDD05C3DF}" destId="{C8627A0C-59F5-4122-9509-56CB35D49A5E}" srcOrd="0" destOrd="0" presId="urn:microsoft.com/office/officeart/2005/8/layout/hierarchy1"/>
    <dgm:cxn modelId="{E328E8F0-9B67-4F81-B885-929E78CA8A3E}" srcId="{53F66457-98A2-4467-ACCE-1231684D4ABD}" destId="{E05E0A18-270D-456A-BA24-CE6566F24E9D}" srcOrd="1" destOrd="0" parTransId="{76DD67C7-7053-4C66-AFB3-6C893E953846}" sibTransId="{D5A6B011-84EF-4B3F-8C8B-8400227928F6}"/>
    <dgm:cxn modelId="{CA1800F8-AA65-478A-B616-5426F7215162}" srcId="{53F66457-98A2-4467-ACCE-1231684D4ABD}" destId="{B8EB102C-B476-4462-9436-0F4AA8D11DEF}" srcOrd="2" destOrd="0" parTransId="{017DB6D1-EDF3-4AE5-930A-938F00F1BE29}" sibTransId="{FCF789CC-A780-46CD-9BB4-72E06E0F3F9D}"/>
    <dgm:cxn modelId="{99E210FA-1FCD-4E38-85F1-ADFEDD9C21DD}" type="presOf" srcId="{017DB6D1-EDF3-4AE5-930A-938F00F1BE29}" destId="{44A5D1B5-F0F3-4E81-948F-95EE46E27E5B}" srcOrd="0" destOrd="0" presId="urn:microsoft.com/office/officeart/2005/8/layout/hierarchy1"/>
    <dgm:cxn modelId="{D23C5580-AA21-4FD0-9D48-079F2E2C1F13}" type="presParOf" srcId="{6EEF2E4B-23F3-4782-9416-312D3F28DE8D}" destId="{1D071653-AC55-4534-B657-1F45F0A198B1}" srcOrd="0" destOrd="0" presId="urn:microsoft.com/office/officeart/2005/8/layout/hierarchy1"/>
    <dgm:cxn modelId="{81BED9C2-8467-498A-A47A-71B8C4550E51}" type="presParOf" srcId="{1D071653-AC55-4534-B657-1F45F0A198B1}" destId="{EA1A0D97-4053-45BC-BDE2-8ABA08A6A561}" srcOrd="0" destOrd="0" presId="urn:microsoft.com/office/officeart/2005/8/layout/hierarchy1"/>
    <dgm:cxn modelId="{1926B11E-7C1C-47EB-B524-107AE742FA10}" type="presParOf" srcId="{EA1A0D97-4053-45BC-BDE2-8ABA08A6A561}" destId="{3A97254A-A779-4F7C-B765-23F9AE699701}" srcOrd="0" destOrd="0" presId="urn:microsoft.com/office/officeart/2005/8/layout/hierarchy1"/>
    <dgm:cxn modelId="{BCE3012D-1DED-4C7E-8432-EDD404816893}" type="presParOf" srcId="{EA1A0D97-4053-45BC-BDE2-8ABA08A6A561}" destId="{628A071A-1049-4C19-9E06-75E595F90D1C}" srcOrd="1" destOrd="0" presId="urn:microsoft.com/office/officeart/2005/8/layout/hierarchy1"/>
    <dgm:cxn modelId="{6D3C6675-03AE-40DA-ABAF-EE8D5CE0062B}" type="presParOf" srcId="{1D071653-AC55-4534-B657-1F45F0A198B1}" destId="{73561967-5959-42D2-9C9F-67D33C3065D9}" srcOrd="1" destOrd="0" presId="urn:microsoft.com/office/officeart/2005/8/layout/hierarchy1"/>
    <dgm:cxn modelId="{80A6AE4A-C6B1-4E1A-B25D-D0469F87B857}" type="presParOf" srcId="{6EEF2E4B-23F3-4782-9416-312D3F28DE8D}" destId="{C820648F-A676-47B3-8F95-19C613C76101}" srcOrd="1" destOrd="0" presId="urn:microsoft.com/office/officeart/2005/8/layout/hierarchy1"/>
    <dgm:cxn modelId="{C5226185-E520-48AF-9721-25D4E0EAAFB1}" type="presParOf" srcId="{C820648F-A676-47B3-8F95-19C613C76101}" destId="{792E57F4-B127-4DC5-BA9D-6C80CF04BC0E}" srcOrd="0" destOrd="0" presId="urn:microsoft.com/office/officeart/2005/8/layout/hierarchy1"/>
    <dgm:cxn modelId="{9388477B-BD86-4E1A-B487-17E8FE85BEA9}" type="presParOf" srcId="{792E57F4-B127-4DC5-BA9D-6C80CF04BC0E}" destId="{248AED91-10DF-4894-B2EB-1BC789E0D0A3}" srcOrd="0" destOrd="0" presId="urn:microsoft.com/office/officeart/2005/8/layout/hierarchy1"/>
    <dgm:cxn modelId="{0B1840DF-B39E-42C3-A69B-9EB846B30F88}" type="presParOf" srcId="{792E57F4-B127-4DC5-BA9D-6C80CF04BC0E}" destId="{EA1B9F0C-1904-4F53-999E-D56F51840FDF}" srcOrd="1" destOrd="0" presId="urn:microsoft.com/office/officeart/2005/8/layout/hierarchy1"/>
    <dgm:cxn modelId="{26268F59-4DD8-475B-BDB7-D9400949CF74}" type="presParOf" srcId="{C820648F-A676-47B3-8F95-19C613C76101}" destId="{5FBC7EB7-96C0-40BE-9728-AABE7DE18BAC}" srcOrd="1" destOrd="0" presId="urn:microsoft.com/office/officeart/2005/8/layout/hierarchy1"/>
    <dgm:cxn modelId="{2FA5E636-C117-4903-91C7-8D858FFFE4EB}" type="presParOf" srcId="{6EEF2E4B-23F3-4782-9416-312D3F28DE8D}" destId="{C80647CB-E560-4FEC-A45F-64896BF9FC3F}" srcOrd="2" destOrd="0" presId="urn:microsoft.com/office/officeart/2005/8/layout/hierarchy1"/>
    <dgm:cxn modelId="{A46BCD05-E8B0-41F3-A01B-B18701A42BB2}" type="presParOf" srcId="{C80647CB-E560-4FEC-A45F-64896BF9FC3F}" destId="{13B119F9-4C1A-482F-ABF3-3868140F81F6}" srcOrd="0" destOrd="0" presId="urn:microsoft.com/office/officeart/2005/8/layout/hierarchy1"/>
    <dgm:cxn modelId="{42338A65-7551-42DE-AE8C-FFE3F8E99277}" type="presParOf" srcId="{13B119F9-4C1A-482F-ABF3-3868140F81F6}" destId="{1644671C-6D29-4F9C-868A-64C22FC672AF}" srcOrd="0" destOrd="0" presId="urn:microsoft.com/office/officeart/2005/8/layout/hierarchy1"/>
    <dgm:cxn modelId="{63052E72-54A2-4358-8866-BB47B2CA529A}" type="presParOf" srcId="{13B119F9-4C1A-482F-ABF3-3868140F81F6}" destId="{538D3F39-A4BF-43D4-987E-5F3D889FED3C}" srcOrd="1" destOrd="0" presId="urn:microsoft.com/office/officeart/2005/8/layout/hierarchy1"/>
    <dgm:cxn modelId="{4C5477A3-73AE-4FBA-A66C-EE4E5F5D863B}" type="presParOf" srcId="{C80647CB-E560-4FEC-A45F-64896BF9FC3F}" destId="{3193B4CF-A6D3-4E50-9AA0-AEE8A97C7E30}" srcOrd="1" destOrd="0" presId="urn:microsoft.com/office/officeart/2005/8/layout/hierarchy1"/>
    <dgm:cxn modelId="{F0E95566-F1D8-4EED-B2A2-E4C4DA927CDE}" type="presParOf" srcId="{3193B4CF-A6D3-4E50-9AA0-AEE8A97C7E30}" destId="{BEE9F808-2BA4-4D83-BABC-D52B2FA2F071}" srcOrd="0" destOrd="0" presId="urn:microsoft.com/office/officeart/2005/8/layout/hierarchy1"/>
    <dgm:cxn modelId="{9820F40F-9F42-4DF8-B142-2AE733ED5CBB}" type="presParOf" srcId="{3193B4CF-A6D3-4E50-9AA0-AEE8A97C7E30}" destId="{49C6B5CD-E323-4B95-A8A4-152750C05AF1}" srcOrd="1" destOrd="0" presId="urn:microsoft.com/office/officeart/2005/8/layout/hierarchy1"/>
    <dgm:cxn modelId="{39234E00-EACE-425E-97CA-4C2682C98970}" type="presParOf" srcId="{49C6B5CD-E323-4B95-A8A4-152750C05AF1}" destId="{7D99839B-3EEE-4B43-84C8-5BCEE5649F28}" srcOrd="0" destOrd="0" presId="urn:microsoft.com/office/officeart/2005/8/layout/hierarchy1"/>
    <dgm:cxn modelId="{DD66D8B0-11E2-4D04-B1F8-D7D269A14A49}" type="presParOf" srcId="{7D99839B-3EEE-4B43-84C8-5BCEE5649F28}" destId="{D0CCF4C2-565B-47CE-B606-524382FB9DD2}" srcOrd="0" destOrd="0" presId="urn:microsoft.com/office/officeart/2005/8/layout/hierarchy1"/>
    <dgm:cxn modelId="{D0B4011D-3779-46A8-AC3C-03B0DAE0C546}" type="presParOf" srcId="{7D99839B-3EEE-4B43-84C8-5BCEE5649F28}" destId="{C8627A0C-59F5-4122-9509-56CB35D49A5E}" srcOrd="1" destOrd="0" presId="urn:microsoft.com/office/officeart/2005/8/layout/hierarchy1"/>
    <dgm:cxn modelId="{935886AE-48AC-41FA-9085-1E172B9EA81E}" type="presParOf" srcId="{49C6B5CD-E323-4B95-A8A4-152750C05AF1}" destId="{E8C18EE5-8384-4E89-A0ED-A0F51F5E26E9}" srcOrd="1" destOrd="0" presId="urn:microsoft.com/office/officeart/2005/8/layout/hierarchy1"/>
    <dgm:cxn modelId="{1065544B-84A3-474A-AE88-8624BAA2A87A}" type="presParOf" srcId="{3193B4CF-A6D3-4E50-9AA0-AEE8A97C7E30}" destId="{F84F4EDC-CE23-42D9-A54A-5B24A2045EB5}" srcOrd="2" destOrd="0" presId="urn:microsoft.com/office/officeart/2005/8/layout/hierarchy1"/>
    <dgm:cxn modelId="{3566562C-78C5-4505-9C32-3D3702B37B05}" type="presParOf" srcId="{3193B4CF-A6D3-4E50-9AA0-AEE8A97C7E30}" destId="{731A0625-E048-4797-B488-756DDF4371E2}" srcOrd="3" destOrd="0" presId="urn:microsoft.com/office/officeart/2005/8/layout/hierarchy1"/>
    <dgm:cxn modelId="{4BC2392C-56E1-4092-B69B-8A7EA03958E2}" type="presParOf" srcId="{731A0625-E048-4797-B488-756DDF4371E2}" destId="{EBA066F8-B62F-41E9-8E1B-B633FCC05412}" srcOrd="0" destOrd="0" presId="urn:microsoft.com/office/officeart/2005/8/layout/hierarchy1"/>
    <dgm:cxn modelId="{0B34BE4C-1746-4533-A589-3AD9CB4237F6}" type="presParOf" srcId="{EBA066F8-B62F-41E9-8E1B-B633FCC05412}" destId="{5EA5D7FB-41EC-4520-8DCF-2D671217E58E}" srcOrd="0" destOrd="0" presId="urn:microsoft.com/office/officeart/2005/8/layout/hierarchy1"/>
    <dgm:cxn modelId="{6F76EFFE-62AB-4194-A762-245ACA1A5442}" type="presParOf" srcId="{EBA066F8-B62F-41E9-8E1B-B633FCC05412}" destId="{81B6DED5-42BB-40C6-9216-6FF699BCF6FF}" srcOrd="1" destOrd="0" presId="urn:microsoft.com/office/officeart/2005/8/layout/hierarchy1"/>
    <dgm:cxn modelId="{099935AD-4730-402E-BC6F-24B820CCE376}" type="presParOf" srcId="{731A0625-E048-4797-B488-756DDF4371E2}" destId="{47036698-518D-4946-8A7A-FEF8B58F771E}" srcOrd="1" destOrd="0" presId="urn:microsoft.com/office/officeart/2005/8/layout/hierarchy1"/>
    <dgm:cxn modelId="{C4BC9F08-3D92-4D0F-8584-A02FD175400B}" type="presParOf" srcId="{3193B4CF-A6D3-4E50-9AA0-AEE8A97C7E30}" destId="{44A5D1B5-F0F3-4E81-948F-95EE46E27E5B}" srcOrd="4" destOrd="0" presId="urn:microsoft.com/office/officeart/2005/8/layout/hierarchy1"/>
    <dgm:cxn modelId="{8F995A92-4F47-4C97-9F46-8246B61C02BA}" type="presParOf" srcId="{3193B4CF-A6D3-4E50-9AA0-AEE8A97C7E30}" destId="{DE097459-6557-4AE9-84CC-D23A539C3C75}" srcOrd="5" destOrd="0" presId="urn:microsoft.com/office/officeart/2005/8/layout/hierarchy1"/>
    <dgm:cxn modelId="{0CCCEE4A-95F0-4950-869D-E8C27BB98958}" type="presParOf" srcId="{DE097459-6557-4AE9-84CC-D23A539C3C75}" destId="{C6BDDA83-B8C9-463A-A5BB-9FD31D4A1F87}" srcOrd="0" destOrd="0" presId="urn:microsoft.com/office/officeart/2005/8/layout/hierarchy1"/>
    <dgm:cxn modelId="{2D2320CF-5B15-4B1E-8328-B82AA46D112C}" type="presParOf" srcId="{C6BDDA83-B8C9-463A-A5BB-9FD31D4A1F87}" destId="{9B51B9EE-057D-455F-8614-035688F59EAA}" srcOrd="0" destOrd="0" presId="urn:microsoft.com/office/officeart/2005/8/layout/hierarchy1"/>
    <dgm:cxn modelId="{AD886AFD-55FC-456F-B9F9-CEE0E4BAC7AC}" type="presParOf" srcId="{C6BDDA83-B8C9-463A-A5BB-9FD31D4A1F87}" destId="{5B783EDA-FF3B-4515-8721-35B4E6444410}" srcOrd="1" destOrd="0" presId="urn:microsoft.com/office/officeart/2005/8/layout/hierarchy1"/>
    <dgm:cxn modelId="{C22CBA58-1F5E-49E0-8E12-236A134B9FDE}" type="presParOf" srcId="{DE097459-6557-4AE9-84CC-D23A539C3C75}" destId="{40CFF105-9459-4A0C-A2DB-345B01EAAB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44992-33AD-46C3-A9E4-EBC6C20FB42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591A87-27CC-4458-A3FC-FAFAB3073D27}">
      <dgm:prSet/>
      <dgm:spPr/>
      <dgm:t>
        <a:bodyPr/>
        <a:lstStyle/>
        <a:p>
          <a:r>
            <a:rPr lang="en-US" b="1"/>
            <a:t>Popular VCS – Git</a:t>
          </a:r>
          <a:endParaRPr lang="en-US"/>
        </a:p>
      </dgm:t>
    </dgm:pt>
    <dgm:pt modelId="{F697033D-5653-404E-B277-F56083D64C0C}" type="parTrans" cxnId="{03514B60-1EC6-481E-99AE-159B18E9D55B}">
      <dgm:prSet/>
      <dgm:spPr/>
      <dgm:t>
        <a:bodyPr/>
        <a:lstStyle/>
        <a:p>
          <a:endParaRPr lang="en-US"/>
        </a:p>
      </dgm:t>
    </dgm:pt>
    <dgm:pt modelId="{281362E8-385B-41F8-92B1-D909E3620C47}" type="sibTrans" cxnId="{03514B60-1EC6-481E-99AE-159B18E9D55B}">
      <dgm:prSet/>
      <dgm:spPr/>
      <dgm:t>
        <a:bodyPr/>
        <a:lstStyle/>
        <a:p>
          <a:endParaRPr lang="en-US"/>
        </a:p>
      </dgm:t>
    </dgm:pt>
    <dgm:pt modelId="{40F74832-8B33-4DC5-9790-0051D5475915}">
      <dgm:prSet/>
      <dgm:spPr/>
      <dgm:t>
        <a:bodyPr/>
        <a:lstStyle/>
        <a:p>
          <a:r>
            <a:rPr lang="en-US" b="1"/>
            <a:t>Git</a:t>
          </a:r>
          <a:r>
            <a:rPr lang="en-US"/>
            <a:t> is the most widely used version control system because it's:</a:t>
          </a:r>
        </a:p>
      </dgm:t>
    </dgm:pt>
    <dgm:pt modelId="{1983D95B-DD1C-49FC-AABA-907C82418BF2}" type="parTrans" cxnId="{7957AB63-C027-4D30-8456-94DD7052D084}">
      <dgm:prSet/>
      <dgm:spPr/>
      <dgm:t>
        <a:bodyPr/>
        <a:lstStyle/>
        <a:p>
          <a:endParaRPr lang="en-US"/>
        </a:p>
      </dgm:t>
    </dgm:pt>
    <dgm:pt modelId="{E329E8C3-FB8F-45E5-AAAC-4F57672ED8E5}" type="sibTrans" cxnId="{7957AB63-C027-4D30-8456-94DD7052D084}">
      <dgm:prSet/>
      <dgm:spPr/>
      <dgm:t>
        <a:bodyPr/>
        <a:lstStyle/>
        <a:p>
          <a:endParaRPr lang="en-US"/>
        </a:p>
      </dgm:t>
    </dgm:pt>
    <dgm:pt modelId="{2536FAF3-1A8C-4349-99AC-82F11AC3E491}">
      <dgm:prSet/>
      <dgm:spPr/>
      <dgm:t>
        <a:bodyPr/>
        <a:lstStyle/>
        <a:p>
          <a:r>
            <a:rPr lang="en-US"/>
            <a:t>Fast and efficient</a:t>
          </a:r>
        </a:p>
      </dgm:t>
    </dgm:pt>
    <dgm:pt modelId="{132D8C50-F6FD-409D-B1EB-F46101C9785A}" type="parTrans" cxnId="{7D3CCEF8-E5C6-416E-8247-63658F7BC7DF}">
      <dgm:prSet/>
      <dgm:spPr/>
      <dgm:t>
        <a:bodyPr/>
        <a:lstStyle/>
        <a:p>
          <a:endParaRPr lang="en-US"/>
        </a:p>
      </dgm:t>
    </dgm:pt>
    <dgm:pt modelId="{B404567D-086E-42C1-9D0F-C9B581D1D296}" type="sibTrans" cxnId="{7D3CCEF8-E5C6-416E-8247-63658F7BC7DF}">
      <dgm:prSet/>
      <dgm:spPr/>
      <dgm:t>
        <a:bodyPr/>
        <a:lstStyle/>
        <a:p>
          <a:endParaRPr lang="en-US"/>
        </a:p>
      </dgm:t>
    </dgm:pt>
    <dgm:pt modelId="{FADC2758-14A2-4488-8F83-DA542C53BDE4}">
      <dgm:prSet/>
      <dgm:spPr/>
      <dgm:t>
        <a:bodyPr/>
        <a:lstStyle/>
        <a:p>
          <a:r>
            <a:rPr lang="en-US"/>
            <a:t>Supports non-linear development (via branches)</a:t>
          </a:r>
        </a:p>
      </dgm:t>
    </dgm:pt>
    <dgm:pt modelId="{6F8C59D1-7B94-489B-AC45-3AF798A286A1}" type="parTrans" cxnId="{66DE2AF5-F338-46D4-B010-C7930F7F02BD}">
      <dgm:prSet/>
      <dgm:spPr/>
      <dgm:t>
        <a:bodyPr/>
        <a:lstStyle/>
        <a:p>
          <a:endParaRPr lang="en-US"/>
        </a:p>
      </dgm:t>
    </dgm:pt>
    <dgm:pt modelId="{D0752EE8-1733-4D51-AE8E-68ABE9791604}" type="sibTrans" cxnId="{66DE2AF5-F338-46D4-B010-C7930F7F02BD}">
      <dgm:prSet/>
      <dgm:spPr/>
      <dgm:t>
        <a:bodyPr/>
        <a:lstStyle/>
        <a:p>
          <a:endParaRPr lang="en-US"/>
        </a:p>
      </dgm:t>
    </dgm:pt>
    <dgm:pt modelId="{528FF7AD-6B08-496C-84CD-FC2348982775}">
      <dgm:prSet/>
      <dgm:spPr/>
      <dgm:t>
        <a:bodyPr/>
        <a:lstStyle/>
        <a:p>
          <a:r>
            <a:rPr lang="en-US"/>
            <a:t>Works offline (distributed model)</a:t>
          </a:r>
        </a:p>
      </dgm:t>
    </dgm:pt>
    <dgm:pt modelId="{00E9BDF2-ABE4-47A5-A579-37671EB827C7}" type="parTrans" cxnId="{C52F02FD-2429-485E-80E4-AE83BBD4D03D}">
      <dgm:prSet/>
      <dgm:spPr/>
      <dgm:t>
        <a:bodyPr/>
        <a:lstStyle/>
        <a:p>
          <a:endParaRPr lang="en-US"/>
        </a:p>
      </dgm:t>
    </dgm:pt>
    <dgm:pt modelId="{D417BBFF-4DAB-4DF9-8841-1C93F0689164}" type="sibTrans" cxnId="{C52F02FD-2429-485E-80E4-AE83BBD4D03D}">
      <dgm:prSet/>
      <dgm:spPr/>
      <dgm:t>
        <a:bodyPr/>
        <a:lstStyle/>
        <a:p>
          <a:endParaRPr lang="en-US"/>
        </a:p>
      </dgm:t>
    </dgm:pt>
    <dgm:pt modelId="{52AFAC43-4B77-44EA-9B56-048DC0D7017A}" type="pres">
      <dgm:prSet presAssocID="{7EF44992-33AD-46C3-A9E4-EBC6C20FB42E}" presName="vert0" presStyleCnt="0">
        <dgm:presLayoutVars>
          <dgm:dir/>
          <dgm:animOne val="branch"/>
          <dgm:animLvl val="lvl"/>
        </dgm:presLayoutVars>
      </dgm:prSet>
      <dgm:spPr/>
    </dgm:pt>
    <dgm:pt modelId="{B95D4E5A-4F59-411B-98BD-7DACF8A30334}" type="pres">
      <dgm:prSet presAssocID="{6F591A87-27CC-4458-A3FC-FAFAB3073D27}" presName="thickLine" presStyleLbl="alignNode1" presStyleIdx="0" presStyleCnt="5"/>
      <dgm:spPr/>
    </dgm:pt>
    <dgm:pt modelId="{1BB7DDAB-DB0C-4DF6-B113-1BB958AA375C}" type="pres">
      <dgm:prSet presAssocID="{6F591A87-27CC-4458-A3FC-FAFAB3073D27}" presName="horz1" presStyleCnt="0"/>
      <dgm:spPr/>
    </dgm:pt>
    <dgm:pt modelId="{8EA50CAA-F66C-443C-B9A6-C76D7BEC87F3}" type="pres">
      <dgm:prSet presAssocID="{6F591A87-27CC-4458-A3FC-FAFAB3073D27}" presName="tx1" presStyleLbl="revTx" presStyleIdx="0" presStyleCnt="5"/>
      <dgm:spPr/>
    </dgm:pt>
    <dgm:pt modelId="{E3D5E1A4-96A1-4013-8507-C14A6CE4CCB0}" type="pres">
      <dgm:prSet presAssocID="{6F591A87-27CC-4458-A3FC-FAFAB3073D27}" presName="vert1" presStyleCnt="0"/>
      <dgm:spPr/>
    </dgm:pt>
    <dgm:pt modelId="{AC137A5B-211B-4ACB-9BC7-3D4A3C2EA58C}" type="pres">
      <dgm:prSet presAssocID="{40F74832-8B33-4DC5-9790-0051D5475915}" presName="thickLine" presStyleLbl="alignNode1" presStyleIdx="1" presStyleCnt="5"/>
      <dgm:spPr/>
    </dgm:pt>
    <dgm:pt modelId="{AAF69D62-7463-42D4-875E-C6464B39DB4D}" type="pres">
      <dgm:prSet presAssocID="{40F74832-8B33-4DC5-9790-0051D5475915}" presName="horz1" presStyleCnt="0"/>
      <dgm:spPr/>
    </dgm:pt>
    <dgm:pt modelId="{E8B83504-4361-4874-900D-F2259C67C317}" type="pres">
      <dgm:prSet presAssocID="{40F74832-8B33-4DC5-9790-0051D5475915}" presName="tx1" presStyleLbl="revTx" presStyleIdx="1" presStyleCnt="5"/>
      <dgm:spPr/>
    </dgm:pt>
    <dgm:pt modelId="{D56EC6B9-84B1-4B36-9DFE-19589C27597B}" type="pres">
      <dgm:prSet presAssocID="{40F74832-8B33-4DC5-9790-0051D5475915}" presName="vert1" presStyleCnt="0"/>
      <dgm:spPr/>
    </dgm:pt>
    <dgm:pt modelId="{7D77BF60-62AC-4116-8C65-9E2AA097912C}" type="pres">
      <dgm:prSet presAssocID="{2536FAF3-1A8C-4349-99AC-82F11AC3E491}" presName="thickLine" presStyleLbl="alignNode1" presStyleIdx="2" presStyleCnt="5"/>
      <dgm:spPr/>
    </dgm:pt>
    <dgm:pt modelId="{32E4C863-E997-4C5A-9726-EC172A6F08EB}" type="pres">
      <dgm:prSet presAssocID="{2536FAF3-1A8C-4349-99AC-82F11AC3E491}" presName="horz1" presStyleCnt="0"/>
      <dgm:spPr/>
    </dgm:pt>
    <dgm:pt modelId="{1EA65996-2960-4808-9099-01CE054CF665}" type="pres">
      <dgm:prSet presAssocID="{2536FAF3-1A8C-4349-99AC-82F11AC3E491}" presName="tx1" presStyleLbl="revTx" presStyleIdx="2" presStyleCnt="5"/>
      <dgm:spPr/>
    </dgm:pt>
    <dgm:pt modelId="{E00CA4FD-839F-4F73-B5F9-F8D0A893D480}" type="pres">
      <dgm:prSet presAssocID="{2536FAF3-1A8C-4349-99AC-82F11AC3E491}" presName="vert1" presStyleCnt="0"/>
      <dgm:spPr/>
    </dgm:pt>
    <dgm:pt modelId="{D1E6B06B-FF0A-4720-B246-18A858F7A8E1}" type="pres">
      <dgm:prSet presAssocID="{FADC2758-14A2-4488-8F83-DA542C53BDE4}" presName="thickLine" presStyleLbl="alignNode1" presStyleIdx="3" presStyleCnt="5"/>
      <dgm:spPr/>
    </dgm:pt>
    <dgm:pt modelId="{5EBA1E8E-7DB1-47E2-B649-084B490D6F79}" type="pres">
      <dgm:prSet presAssocID="{FADC2758-14A2-4488-8F83-DA542C53BDE4}" presName="horz1" presStyleCnt="0"/>
      <dgm:spPr/>
    </dgm:pt>
    <dgm:pt modelId="{49278EE6-E4D5-48F0-8E28-1C426A5C2556}" type="pres">
      <dgm:prSet presAssocID="{FADC2758-14A2-4488-8F83-DA542C53BDE4}" presName="tx1" presStyleLbl="revTx" presStyleIdx="3" presStyleCnt="5"/>
      <dgm:spPr/>
    </dgm:pt>
    <dgm:pt modelId="{CE4AB157-7A38-44EB-AF6D-95B410377E9B}" type="pres">
      <dgm:prSet presAssocID="{FADC2758-14A2-4488-8F83-DA542C53BDE4}" presName="vert1" presStyleCnt="0"/>
      <dgm:spPr/>
    </dgm:pt>
    <dgm:pt modelId="{A04CCDB2-0869-4964-88A4-F40240B88311}" type="pres">
      <dgm:prSet presAssocID="{528FF7AD-6B08-496C-84CD-FC2348982775}" presName="thickLine" presStyleLbl="alignNode1" presStyleIdx="4" presStyleCnt="5"/>
      <dgm:spPr/>
    </dgm:pt>
    <dgm:pt modelId="{5FD46D5D-ACFB-4E79-A3C1-16621B26B7D0}" type="pres">
      <dgm:prSet presAssocID="{528FF7AD-6B08-496C-84CD-FC2348982775}" presName="horz1" presStyleCnt="0"/>
      <dgm:spPr/>
    </dgm:pt>
    <dgm:pt modelId="{848B50E7-17B7-4F6D-8CC0-E2C5C989BBA0}" type="pres">
      <dgm:prSet presAssocID="{528FF7AD-6B08-496C-84CD-FC2348982775}" presName="tx1" presStyleLbl="revTx" presStyleIdx="4" presStyleCnt="5"/>
      <dgm:spPr/>
    </dgm:pt>
    <dgm:pt modelId="{12CE255D-9010-49C7-AE52-FE645F5337A7}" type="pres">
      <dgm:prSet presAssocID="{528FF7AD-6B08-496C-84CD-FC2348982775}" presName="vert1" presStyleCnt="0"/>
      <dgm:spPr/>
    </dgm:pt>
  </dgm:ptLst>
  <dgm:cxnLst>
    <dgm:cxn modelId="{2FE55E06-5E52-453B-9CB0-7AF87D68CBAA}" type="presOf" srcId="{2536FAF3-1A8C-4349-99AC-82F11AC3E491}" destId="{1EA65996-2960-4808-9099-01CE054CF665}" srcOrd="0" destOrd="0" presId="urn:microsoft.com/office/officeart/2008/layout/LinedList"/>
    <dgm:cxn modelId="{0B7CF816-60A9-47D6-B53B-5E212EBE4C9C}" type="presOf" srcId="{40F74832-8B33-4DC5-9790-0051D5475915}" destId="{E8B83504-4361-4874-900D-F2259C67C317}" srcOrd="0" destOrd="0" presId="urn:microsoft.com/office/officeart/2008/layout/LinedList"/>
    <dgm:cxn modelId="{D48BCD2D-438B-4920-B3C9-AF2065DD8F90}" type="presOf" srcId="{6F591A87-27CC-4458-A3FC-FAFAB3073D27}" destId="{8EA50CAA-F66C-443C-B9A6-C76D7BEC87F3}" srcOrd="0" destOrd="0" presId="urn:microsoft.com/office/officeart/2008/layout/LinedList"/>
    <dgm:cxn modelId="{03514B60-1EC6-481E-99AE-159B18E9D55B}" srcId="{7EF44992-33AD-46C3-A9E4-EBC6C20FB42E}" destId="{6F591A87-27CC-4458-A3FC-FAFAB3073D27}" srcOrd="0" destOrd="0" parTransId="{F697033D-5653-404E-B277-F56083D64C0C}" sibTransId="{281362E8-385B-41F8-92B1-D909E3620C47}"/>
    <dgm:cxn modelId="{7957AB63-C027-4D30-8456-94DD7052D084}" srcId="{7EF44992-33AD-46C3-A9E4-EBC6C20FB42E}" destId="{40F74832-8B33-4DC5-9790-0051D5475915}" srcOrd="1" destOrd="0" parTransId="{1983D95B-DD1C-49FC-AABA-907C82418BF2}" sibTransId="{E329E8C3-FB8F-45E5-AAAC-4F57672ED8E5}"/>
    <dgm:cxn modelId="{A132A677-E875-4972-BBB9-3B1DDDD876E7}" type="presOf" srcId="{7EF44992-33AD-46C3-A9E4-EBC6C20FB42E}" destId="{52AFAC43-4B77-44EA-9B56-048DC0D7017A}" srcOrd="0" destOrd="0" presId="urn:microsoft.com/office/officeart/2008/layout/LinedList"/>
    <dgm:cxn modelId="{D79AA8AD-3D4A-45FD-9E61-ADA17AA765C5}" type="presOf" srcId="{528FF7AD-6B08-496C-84CD-FC2348982775}" destId="{848B50E7-17B7-4F6D-8CC0-E2C5C989BBA0}" srcOrd="0" destOrd="0" presId="urn:microsoft.com/office/officeart/2008/layout/LinedList"/>
    <dgm:cxn modelId="{DC2B0FD0-82AF-4A07-80A5-BD27DFEC6E59}" type="presOf" srcId="{FADC2758-14A2-4488-8F83-DA542C53BDE4}" destId="{49278EE6-E4D5-48F0-8E28-1C426A5C2556}" srcOrd="0" destOrd="0" presId="urn:microsoft.com/office/officeart/2008/layout/LinedList"/>
    <dgm:cxn modelId="{66DE2AF5-F338-46D4-B010-C7930F7F02BD}" srcId="{7EF44992-33AD-46C3-A9E4-EBC6C20FB42E}" destId="{FADC2758-14A2-4488-8F83-DA542C53BDE4}" srcOrd="3" destOrd="0" parTransId="{6F8C59D1-7B94-489B-AC45-3AF798A286A1}" sibTransId="{D0752EE8-1733-4D51-AE8E-68ABE9791604}"/>
    <dgm:cxn modelId="{7D3CCEF8-E5C6-416E-8247-63658F7BC7DF}" srcId="{7EF44992-33AD-46C3-A9E4-EBC6C20FB42E}" destId="{2536FAF3-1A8C-4349-99AC-82F11AC3E491}" srcOrd="2" destOrd="0" parTransId="{132D8C50-F6FD-409D-B1EB-F46101C9785A}" sibTransId="{B404567D-086E-42C1-9D0F-C9B581D1D296}"/>
    <dgm:cxn modelId="{C52F02FD-2429-485E-80E4-AE83BBD4D03D}" srcId="{7EF44992-33AD-46C3-A9E4-EBC6C20FB42E}" destId="{528FF7AD-6B08-496C-84CD-FC2348982775}" srcOrd="4" destOrd="0" parTransId="{00E9BDF2-ABE4-47A5-A579-37671EB827C7}" sibTransId="{D417BBFF-4DAB-4DF9-8841-1C93F0689164}"/>
    <dgm:cxn modelId="{45D798E9-FCED-4226-9BAE-3891B0E77E5C}" type="presParOf" srcId="{52AFAC43-4B77-44EA-9B56-048DC0D7017A}" destId="{B95D4E5A-4F59-411B-98BD-7DACF8A30334}" srcOrd="0" destOrd="0" presId="urn:microsoft.com/office/officeart/2008/layout/LinedList"/>
    <dgm:cxn modelId="{9C5B7A09-5A19-42E2-B69A-401E063975BC}" type="presParOf" srcId="{52AFAC43-4B77-44EA-9B56-048DC0D7017A}" destId="{1BB7DDAB-DB0C-4DF6-B113-1BB958AA375C}" srcOrd="1" destOrd="0" presId="urn:microsoft.com/office/officeart/2008/layout/LinedList"/>
    <dgm:cxn modelId="{9D07E705-FBEA-4D39-AB34-B3CD3A4CE68A}" type="presParOf" srcId="{1BB7DDAB-DB0C-4DF6-B113-1BB958AA375C}" destId="{8EA50CAA-F66C-443C-B9A6-C76D7BEC87F3}" srcOrd="0" destOrd="0" presId="urn:microsoft.com/office/officeart/2008/layout/LinedList"/>
    <dgm:cxn modelId="{585167AA-00B2-4FBF-BEB0-3EB05C2A506E}" type="presParOf" srcId="{1BB7DDAB-DB0C-4DF6-B113-1BB958AA375C}" destId="{E3D5E1A4-96A1-4013-8507-C14A6CE4CCB0}" srcOrd="1" destOrd="0" presId="urn:microsoft.com/office/officeart/2008/layout/LinedList"/>
    <dgm:cxn modelId="{650862DF-EE18-4E9E-AB8D-9F1B71944D51}" type="presParOf" srcId="{52AFAC43-4B77-44EA-9B56-048DC0D7017A}" destId="{AC137A5B-211B-4ACB-9BC7-3D4A3C2EA58C}" srcOrd="2" destOrd="0" presId="urn:microsoft.com/office/officeart/2008/layout/LinedList"/>
    <dgm:cxn modelId="{C1D19B0D-3BD3-493E-B127-F347058FA66F}" type="presParOf" srcId="{52AFAC43-4B77-44EA-9B56-048DC0D7017A}" destId="{AAF69D62-7463-42D4-875E-C6464B39DB4D}" srcOrd="3" destOrd="0" presId="urn:microsoft.com/office/officeart/2008/layout/LinedList"/>
    <dgm:cxn modelId="{0D7B7D40-39EE-4E67-97D4-CE5CE0621C39}" type="presParOf" srcId="{AAF69D62-7463-42D4-875E-C6464B39DB4D}" destId="{E8B83504-4361-4874-900D-F2259C67C317}" srcOrd="0" destOrd="0" presId="urn:microsoft.com/office/officeart/2008/layout/LinedList"/>
    <dgm:cxn modelId="{CB7A177C-2FB7-40E6-A47B-8E1B3ED12018}" type="presParOf" srcId="{AAF69D62-7463-42D4-875E-C6464B39DB4D}" destId="{D56EC6B9-84B1-4B36-9DFE-19589C27597B}" srcOrd="1" destOrd="0" presId="urn:microsoft.com/office/officeart/2008/layout/LinedList"/>
    <dgm:cxn modelId="{78DCAD20-AF3C-467D-9362-263A7E97777F}" type="presParOf" srcId="{52AFAC43-4B77-44EA-9B56-048DC0D7017A}" destId="{7D77BF60-62AC-4116-8C65-9E2AA097912C}" srcOrd="4" destOrd="0" presId="urn:microsoft.com/office/officeart/2008/layout/LinedList"/>
    <dgm:cxn modelId="{0665F2F8-DCB0-42DC-85B2-F8125B2A226A}" type="presParOf" srcId="{52AFAC43-4B77-44EA-9B56-048DC0D7017A}" destId="{32E4C863-E997-4C5A-9726-EC172A6F08EB}" srcOrd="5" destOrd="0" presId="urn:microsoft.com/office/officeart/2008/layout/LinedList"/>
    <dgm:cxn modelId="{BB56C8B8-61A1-425D-9420-447F3BA8E638}" type="presParOf" srcId="{32E4C863-E997-4C5A-9726-EC172A6F08EB}" destId="{1EA65996-2960-4808-9099-01CE054CF665}" srcOrd="0" destOrd="0" presId="urn:microsoft.com/office/officeart/2008/layout/LinedList"/>
    <dgm:cxn modelId="{61004CE4-5C39-4D8E-8B1E-F00A4FE971D3}" type="presParOf" srcId="{32E4C863-E997-4C5A-9726-EC172A6F08EB}" destId="{E00CA4FD-839F-4F73-B5F9-F8D0A893D480}" srcOrd="1" destOrd="0" presId="urn:microsoft.com/office/officeart/2008/layout/LinedList"/>
    <dgm:cxn modelId="{2A61F6EC-990F-4298-9154-18B5EBDB8E13}" type="presParOf" srcId="{52AFAC43-4B77-44EA-9B56-048DC0D7017A}" destId="{D1E6B06B-FF0A-4720-B246-18A858F7A8E1}" srcOrd="6" destOrd="0" presId="urn:microsoft.com/office/officeart/2008/layout/LinedList"/>
    <dgm:cxn modelId="{D009750D-25EB-4039-BA7D-5A862AF5C066}" type="presParOf" srcId="{52AFAC43-4B77-44EA-9B56-048DC0D7017A}" destId="{5EBA1E8E-7DB1-47E2-B649-084B490D6F79}" srcOrd="7" destOrd="0" presId="urn:microsoft.com/office/officeart/2008/layout/LinedList"/>
    <dgm:cxn modelId="{FE3F9395-3559-41DB-82DD-7761D5EDFE5D}" type="presParOf" srcId="{5EBA1E8E-7DB1-47E2-B649-084B490D6F79}" destId="{49278EE6-E4D5-48F0-8E28-1C426A5C2556}" srcOrd="0" destOrd="0" presId="urn:microsoft.com/office/officeart/2008/layout/LinedList"/>
    <dgm:cxn modelId="{40CB8486-D061-42C7-B2AD-1FE8CF296172}" type="presParOf" srcId="{5EBA1E8E-7DB1-47E2-B649-084B490D6F79}" destId="{CE4AB157-7A38-44EB-AF6D-95B410377E9B}" srcOrd="1" destOrd="0" presId="urn:microsoft.com/office/officeart/2008/layout/LinedList"/>
    <dgm:cxn modelId="{C40A4FD6-F4CE-4D5A-B0DF-F2F60708C808}" type="presParOf" srcId="{52AFAC43-4B77-44EA-9B56-048DC0D7017A}" destId="{A04CCDB2-0869-4964-88A4-F40240B88311}" srcOrd="8" destOrd="0" presId="urn:microsoft.com/office/officeart/2008/layout/LinedList"/>
    <dgm:cxn modelId="{01651FF4-AD8D-4340-863F-DE86F7A723BA}" type="presParOf" srcId="{52AFAC43-4B77-44EA-9B56-048DC0D7017A}" destId="{5FD46D5D-ACFB-4E79-A3C1-16621B26B7D0}" srcOrd="9" destOrd="0" presId="urn:microsoft.com/office/officeart/2008/layout/LinedList"/>
    <dgm:cxn modelId="{E1652268-2CCD-4B4A-8F9C-5D496718A138}" type="presParOf" srcId="{5FD46D5D-ACFB-4E79-A3C1-16621B26B7D0}" destId="{848B50E7-17B7-4F6D-8CC0-E2C5C989BBA0}" srcOrd="0" destOrd="0" presId="urn:microsoft.com/office/officeart/2008/layout/LinedList"/>
    <dgm:cxn modelId="{23524C2E-1F9C-4C69-A9CC-F2E51BCECC72}" type="presParOf" srcId="{5FD46D5D-ACFB-4E79-A3C1-16621B26B7D0}" destId="{12CE255D-9010-49C7-AE52-FE645F5337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B1B687-F81D-4DD9-A55C-6166A0AC097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FF669E-B84F-4FE8-B4CE-A6D65D625A50}">
      <dgm:prSet/>
      <dgm:spPr/>
      <dgm:t>
        <a:bodyPr/>
        <a:lstStyle/>
        <a:p>
          <a:r>
            <a:rPr lang="en-US" dirty="0"/>
            <a:t>Object </a:t>
          </a:r>
        </a:p>
        <a:p>
          <a:r>
            <a:rPr lang="en-US" dirty="0"/>
            <a:t>Anything git tracks.</a:t>
          </a:r>
        </a:p>
      </dgm:t>
    </dgm:pt>
    <dgm:pt modelId="{964F6D43-0845-4A61-8B3F-738306FF8E82}" type="parTrans" cxnId="{7A1BC015-B4F6-4895-98A5-93900DFD90C7}">
      <dgm:prSet/>
      <dgm:spPr/>
      <dgm:t>
        <a:bodyPr/>
        <a:lstStyle/>
        <a:p>
          <a:endParaRPr lang="en-US"/>
        </a:p>
      </dgm:t>
    </dgm:pt>
    <dgm:pt modelId="{B729D715-C97D-4E4C-A5F8-CB20061E7CBA}" type="sibTrans" cxnId="{7A1BC015-B4F6-4895-98A5-93900DFD90C7}">
      <dgm:prSet/>
      <dgm:spPr/>
      <dgm:t>
        <a:bodyPr/>
        <a:lstStyle/>
        <a:p>
          <a:endParaRPr lang="en-US"/>
        </a:p>
      </dgm:t>
    </dgm:pt>
    <dgm:pt modelId="{4D49F3AA-EA9B-4B95-904A-B55E8CAFCB04}">
      <dgm:prSet/>
      <dgm:spPr/>
      <dgm:t>
        <a:bodyPr/>
        <a:lstStyle/>
        <a:p>
          <a:pPr algn="l"/>
          <a:r>
            <a:rPr lang="en-US" dirty="0"/>
            <a:t>Types: </a:t>
          </a:r>
        </a:p>
        <a:p>
          <a:pPr algn="l"/>
          <a:r>
            <a:rPr lang="en-US" dirty="0"/>
            <a:t>- Blob (File)</a:t>
          </a:r>
        </a:p>
        <a:p>
          <a:pPr algn="l"/>
          <a:r>
            <a:rPr lang="en-US" dirty="0"/>
            <a:t>- Tree (Folder)</a:t>
          </a:r>
        </a:p>
        <a:p>
          <a:pPr algn="l"/>
          <a:r>
            <a:rPr lang="en-US" dirty="0"/>
            <a:t>- Commit </a:t>
          </a:r>
        </a:p>
        <a:p>
          <a:pPr algn="l"/>
          <a:r>
            <a:rPr lang="en-US" dirty="0"/>
            <a:t>- Tagged Annotation</a:t>
          </a:r>
        </a:p>
      </dgm:t>
    </dgm:pt>
    <dgm:pt modelId="{1A30A959-09C1-4D6E-84B6-7F0C92440EC8}" type="parTrans" cxnId="{B9AA406C-DE7F-4E74-B6A2-D9B5094B27CB}">
      <dgm:prSet/>
      <dgm:spPr/>
      <dgm:t>
        <a:bodyPr/>
        <a:lstStyle/>
        <a:p>
          <a:endParaRPr lang="en-US"/>
        </a:p>
      </dgm:t>
    </dgm:pt>
    <dgm:pt modelId="{E3176DB4-21B4-418B-BAA6-FC1C4572DF48}" type="sibTrans" cxnId="{B9AA406C-DE7F-4E74-B6A2-D9B5094B27CB}">
      <dgm:prSet/>
      <dgm:spPr/>
      <dgm:t>
        <a:bodyPr/>
        <a:lstStyle/>
        <a:p>
          <a:endParaRPr lang="en-US"/>
        </a:p>
      </dgm:t>
    </dgm:pt>
    <dgm:pt modelId="{94BF1E9B-4605-4FE8-988E-6418C011A7D3}" type="pres">
      <dgm:prSet presAssocID="{E9B1B687-F81D-4DD9-A55C-6166A0AC097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DB531CD-80D2-470B-A86C-47A57E4431AB}" type="pres">
      <dgm:prSet presAssocID="{28FF669E-B84F-4FE8-B4CE-A6D65D625A50}" presName="hierRoot1" presStyleCnt="0"/>
      <dgm:spPr/>
    </dgm:pt>
    <dgm:pt modelId="{BD38E89E-4B70-4F44-9C33-2334D83F0937}" type="pres">
      <dgm:prSet presAssocID="{28FF669E-B84F-4FE8-B4CE-A6D65D625A50}" presName="composite" presStyleCnt="0"/>
      <dgm:spPr/>
    </dgm:pt>
    <dgm:pt modelId="{3E7B01DB-C0AD-401F-9042-3D60512268E8}" type="pres">
      <dgm:prSet presAssocID="{28FF669E-B84F-4FE8-B4CE-A6D65D625A50}" presName="background" presStyleLbl="node0" presStyleIdx="0" presStyleCnt="2"/>
      <dgm:spPr/>
    </dgm:pt>
    <dgm:pt modelId="{F060105B-15A6-4D57-8189-A67C5A45DA82}" type="pres">
      <dgm:prSet presAssocID="{28FF669E-B84F-4FE8-B4CE-A6D65D625A50}" presName="text" presStyleLbl="fgAcc0" presStyleIdx="0" presStyleCnt="2">
        <dgm:presLayoutVars>
          <dgm:chPref val="3"/>
        </dgm:presLayoutVars>
      </dgm:prSet>
      <dgm:spPr/>
    </dgm:pt>
    <dgm:pt modelId="{F9B1750F-6397-497B-BE3E-99E3B245DBFE}" type="pres">
      <dgm:prSet presAssocID="{28FF669E-B84F-4FE8-B4CE-A6D65D625A50}" presName="hierChild2" presStyleCnt="0"/>
      <dgm:spPr/>
    </dgm:pt>
    <dgm:pt modelId="{27CD809C-4458-4728-9742-50FE98B59F96}" type="pres">
      <dgm:prSet presAssocID="{4D49F3AA-EA9B-4B95-904A-B55E8CAFCB04}" presName="hierRoot1" presStyleCnt="0"/>
      <dgm:spPr/>
    </dgm:pt>
    <dgm:pt modelId="{DF143246-78A4-48B0-BF37-18E4D70801DE}" type="pres">
      <dgm:prSet presAssocID="{4D49F3AA-EA9B-4B95-904A-B55E8CAFCB04}" presName="composite" presStyleCnt="0"/>
      <dgm:spPr/>
    </dgm:pt>
    <dgm:pt modelId="{4D407E5E-2E39-4E2A-924D-F17706995357}" type="pres">
      <dgm:prSet presAssocID="{4D49F3AA-EA9B-4B95-904A-B55E8CAFCB04}" presName="background" presStyleLbl="node0" presStyleIdx="1" presStyleCnt="2"/>
      <dgm:spPr/>
    </dgm:pt>
    <dgm:pt modelId="{90438FFC-AA18-4028-8683-C3EE8F13A995}" type="pres">
      <dgm:prSet presAssocID="{4D49F3AA-EA9B-4B95-904A-B55E8CAFCB04}" presName="text" presStyleLbl="fgAcc0" presStyleIdx="1" presStyleCnt="2">
        <dgm:presLayoutVars>
          <dgm:chPref val="3"/>
        </dgm:presLayoutVars>
      </dgm:prSet>
      <dgm:spPr/>
    </dgm:pt>
    <dgm:pt modelId="{3FCA1D74-50A1-4206-AB12-1B8A59688B8F}" type="pres">
      <dgm:prSet presAssocID="{4D49F3AA-EA9B-4B95-904A-B55E8CAFCB04}" presName="hierChild2" presStyleCnt="0"/>
      <dgm:spPr/>
    </dgm:pt>
  </dgm:ptLst>
  <dgm:cxnLst>
    <dgm:cxn modelId="{7A1BC015-B4F6-4895-98A5-93900DFD90C7}" srcId="{E9B1B687-F81D-4DD9-A55C-6166A0AC097F}" destId="{28FF669E-B84F-4FE8-B4CE-A6D65D625A50}" srcOrd="0" destOrd="0" parTransId="{964F6D43-0845-4A61-8B3F-738306FF8E82}" sibTransId="{B729D715-C97D-4E4C-A5F8-CB20061E7CBA}"/>
    <dgm:cxn modelId="{0E48AD22-821E-4CD4-AF88-294733FF5666}" type="presOf" srcId="{28FF669E-B84F-4FE8-B4CE-A6D65D625A50}" destId="{F060105B-15A6-4D57-8189-A67C5A45DA82}" srcOrd="0" destOrd="0" presId="urn:microsoft.com/office/officeart/2005/8/layout/hierarchy1"/>
    <dgm:cxn modelId="{94930933-6507-4A21-B6D7-C25BC8751821}" type="presOf" srcId="{4D49F3AA-EA9B-4B95-904A-B55E8CAFCB04}" destId="{90438FFC-AA18-4028-8683-C3EE8F13A995}" srcOrd="0" destOrd="0" presId="urn:microsoft.com/office/officeart/2005/8/layout/hierarchy1"/>
    <dgm:cxn modelId="{B9AA406C-DE7F-4E74-B6A2-D9B5094B27CB}" srcId="{E9B1B687-F81D-4DD9-A55C-6166A0AC097F}" destId="{4D49F3AA-EA9B-4B95-904A-B55E8CAFCB04}" srcOrd="1" destOrd="0" parTransId="{1A30A959-09C1-4D6E-84B6-7F0C92440EC8}" sibTransId="{E3176DB4-21B4-418B-BAA6-FC1C4572DF48}"/>
    <dgm:cxn modelId="{145D32F9-762B-44EB-9F53-3BAA4342FA22}" type="presOf" srcId="{E9B1B687-F81D-4DD9-A55C-6166A0AC097F}" destId="{94BF1E9B-4605-4FE8-988E-6418C011A7D3}" srcOrd="0" destOrd="0" presId="urn:microsoft.com/office/officeart/2005/8/layout/hierarchy1"/>
    <dgm:cxn modelId="{02B19271-E28C-4A7C-8EF0-BC8B1FD3E65A}" type="presParOf" srcId="{94BF1E9B-4605-4FE8-988E-6418C011A7D3}" destId="{3DB531CD-80D2-470B-A86C-47A57E4431AB}" srcOrd="0" destOrd="0" presId="urn:microsoft.com/office/officeart/2005/8/layout/hierarchy1"/>
    <dgm:cxn modelId="{D5CF0F30-910D-4C73-92A3-3616936B729F}" type="presParOf" srcId="{3DB531CD-80D2-470B-A86C-47A57E4431AB}" destId="{BD38E89E-4B70-4F44-9C33-2334D83F0937}" srcOrd="0" destOrd="0" presId="urn:microsoft.com/office/officeart/2005/8/layout/hierarchy1"/>
    <dgm:cxn modelId="{35021C5B-00FE-484F-BDDE-1A770336D23E}" type="presParOf" srcId="{BD38E89E-4B70-4F44-9C33-2334D83F0937}" destId="{3E7B01DB-C0AD-401F-9042-3D60512268E8}" srcOrd="0" destOrd="0" presId="urn:microsoft.com/office/officeart/2005/8/layout/hierarchy1"/>
    <dgm:cxn modelId="{B824AC8E-2531-4648-841C-510E86DF3533}" type="presParOf" srcId="{BD38E89E-4B70-4F44-9C33-2334D83F0937}" destId="{F060105B-15A6-4D57-8189-A67C5A45DA82}" srcOrd="1" destOrd="0" presId="urn:microsoft.com/office/officeart/2005/8/layout/hierarchy1"/>
    <dgm:cxn modelId="{5CAB5311-DA86-4F7A-BCB7-AD030722288F}" type="presParOf" srcId="{3DB531CD-80D2-470B-A86C-47A57E4431AB}" destId="{F9B1750F-6397-497B-BE3E-99E3B245DBFE}" srcOrd="1" destOrd="0" presId="urn:microsoft.com/office/officeart/2005/8/layout/hierarchy1"/>
    <dgm:cxn modelId="{CE926EE2-A334-4D0F-B61A-5358271D29A5}" type="presParOf" srcId="{94BF1E9B-4605-4FE8-988E-6418C011A7D3}" destId="{27CD809C-4458-4728-9742-50FE98B59F96}" srcOrd="1" destOrd="0" presId="urn:microsoft.com/office/officeart/2005/8/layout/hierarchy1"/>
    <dgm:cxn modelId="{70B4A01A-A35E-4C0F-854D-20BDA7565361}" type="presParOf" srcId="{27CD809C-4458-4728-9742-50FE98B59F96}" destId="{DF143246-78A4-48B0-BF37-18E4D70801DE}" srcOrd="0" destOrd="0" presId="urn:microsoft.com/office/officeart/2005/8/layout/hierarchy1"/>
    <dgm:cxn modelId="{6ADA7CE3-3F2E-47A8-A12D-D5BDC7946E60}" type="presParOf" srcId="{DF143246-78A4-48B0-BF37-18E4D70801DE}" destId="{4D407E5E-2E39-4E2A-924D-F17706995357}" srcOrd="0" destOrd="0" presId="urn:microsoft.com/office/officeart/2005/8/layout/hierarchy1"/>
    <dgm:cxn modelId="{D70819CC-7BE5-4E56-A156-194D78D95B12}" type="presParOf" srcId="{DF143246-78A4-48B0-BF37-18E4D70801DE}" destId="{90438FFC-AA18-4028-8683-C3EE8F13A995}" srcOrd="1" destOrd="0" presId="urn:microsoft.com/office/officeart/2005/8/layout/hierarchy1"/>
    <dgm:cxn modelId="{44FD9F36-9570-4B1D-8BE8-A419370DD9AF}" type="presParOf" srcId="{27CD809C-4458-4728-9742-50FE98B59F96}" destId="{3FCA1D74-50A1-4206-AB12-1B8A59688B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E6A2E-7290-440F-A467-5AFB536A678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A2ADA9-8FAE-4197-BB8D-6BBB3E43E61B}">
      <dgm:prSet/>
      <dgm:spPr/>
      <dgm:t>
        <a:bodyPr/>
        <a:lstStyle/>
        <a:p>
          <a:r>
            <a:rPr lang="en-US" dirty="0"/>
            <a:t>To make the git OS-Independent : Let Get Repository a simple folder structure and any content of this folder is just a simple file.</a:t>
          </a:r>
        </a:p>
      </dgm:t>
    </dgm:pt>
    <dgm:pt modelId="{A8B6E3E4-FBD9-4DBF-AC7A-7D68C7DC3F8F}" type="parTrans" cxnId="{6326C541-6788-491A-9CB5-7663C54F793A}">
      <dgm:prSet/>
      <dgm:spPr/>
      <dgm:t>
        <a:bodyPr/>
        <a:lstStyle/>
        <a:p>
          <a:endParaRPr lang="en-US"/>
        </a:p>
      </dgm:t>
    </dgm:pt>
    <dgm:pt modelId="{15E9ECDA-E979-456E-A89F-CDE7DCD75E48}" type="sibTrans" cxnId="{6326C541-6788-491A-9CB5-7663C54F793A}">
      <dgm:prSet/>
      <dgm:spPr/>
      <dgm:t>
        <a:bodyPr/>
        <a:lstStyle/>
        <a:p>
          <a:endParaRPr lang="en-US"/>
        </a:p>
      </dgm:t>
    </dgm:pt>
    <dgm:pt modelId="{D9C8F35B-2ED1-48E7-98C4-742BAA469C6E}">
      <dgm:prSet/>
      <dgm:spPr/>
      <dgm:t>
        <a:bodyPr/>
        <a:lstStyle/>
        <a:p>
          <a:r>
            <a:rPr lang="en-US" dirty="0"/>
            <a:t>To make a unique identifier for each object : Use SHA-1 to use hash function.</a:t>
          </a:r>
        </a:p>
      </dgm:t>
    </dgm:pt>
    <dgm:pt modelId="{FFDF9C2C-A2DA-4497-93CF-3F0A6A94A646}" type="parTrans" cxnId="{F6F7A260-B498-4627-AB77-BD6559565607}">
      <dgm:prSet/>
      <dgm:spPr/>
      <dgm:t>
        <a:bodyPr/>
        <a:lstStyle/>
        <a:p>
          <a:endParaRPr lang="en-US"/>
        </a:p>
      </dgm:t>
    </dgm:pt>
    <dgm:pt modelId="{4DC96AA0-6E5F-4D0F-AEB2-B22A2F0F6074}" type="sibTrans" cxnId="{F6F7A260-B498-4627-AB77-BD6559565607}">
      <dgm:prSet/>
      <dgm:spPr/>
      <dgm:t>
        <a:bodyPr/>
        <a:lstStyle/>
        <a:p>
          <a:endParaRPr lang="en-US"/>
        </a:p>
      </dgm:t>
    </dgm:pt>
    <dgm:pt modelId="{12E55A23-2EC8-46EB-86D6-531FD9F03AAB}">
      <dgm:prSet/>
      <dgm:spPr/>
      <dgm:t>
        <a:bodyPr/>
        <a:lstStyle/>
        <a:p>
          <a:r>
            <a:rPr lang="en-US"/>
            <a:t>To Track Changes : Compare this SHA-1 of the file to anthor.</a:t>
          </a:r>
        </a:p>
      </dgm:t>
    </dgm:pt>
    <dgm:pt modelId="{CAF6E384-8AAF-4559-BEC3-3D8DF0E45AB0}" type="parTrans" cxnId="{F62522C9-8916-43EA-9F21-EE03CDF8A2E2}">
      <dgm:prSet/>
      <dgm:spPr/>
      <dgm:t>
        <a:bodyPr/>
        <a:lstStyle/>
        <a:p>
          <a:endParaRPr lang="en-US"/>
        </a:p>
      </dgm:t>
    </dgm:pt>
    <dgm:pt modelId="{68BD1171-BCDE-460C-882E-5D6FD0D2ABDE}" type="sibTrans" cxnId="{F62522C9-8916-43EA-9F21-EE03CDF8A2E2}">
      <dgm:prSet/>
      <dgm:spPr/>
      <dgm:t>
        <a:bodyPr/>
        <a:lstStyle/>
        <a:p>
          <a:endParaRPr lang="en-US"/>
        </a:p>
      </dgm:t>
    </dgm:pt>
    <dgm:pt modelId="{F4F7F6B3-5B9D-4CD6-9444-6436F39C3F07}">
      <dgm:prSet/>
      <dgm:spPr/>
      <dgm:t>
        <a:bodyPr/>
        <a:lstStyle/>
        <a:p>
          <a:r>
            <a:rPr lang="en-US" dirty="0"/>
            <a:t>Git has 3-Tree Architecture</a:t>
          </a:r>
        </a:p>
      </dgm:t>
    </dgm:pt>
    <dgm:pt modelId="{65BE7FA8-3A1C-44B1-818F-E2DA770D286C}" type="parTrans" cxnId="{FCA28F02-ED43-4C1D-8F1F-5F35AF4421D5}">
      <dgm:prSet/>
      <dgm:spPr/>
      <dgm:t>
        <a:bodyPr/>
        <a:lstStyle/>
        <a:p>
          <a:endParaRPr lang="en-US"/>
        </a:p>
      </dgm:t>
    </dgm:pt>
    <dgm:pt modelId="{12BE0939-5541-420F-96C0-60E833444E97}" type="sibTrans" cxnId="{FCA28F02-ED43-4C1D-8F1F-5F35AF4421D5}">
      <dgm:prSet/>
      <dgm:spPr/>
      <dgm:t>
        <a:bodyPr/>
        <a:lstStyle/>
        <a:p>
          <a:endParaRPr lang="en-US"/>
        </a:p>
      </dgm:t>
    </dgm:pt>
    <dgm:pt modelId="{DB03063A-5586-4B04-836E-8AEC96860BAD}">
      <dgm:prSet/>
      <dgm:spPr/>
      <dgm:t>
        <a:bodyPr/>
        <a:lstStyle/>
        <a:p>
          <a:r>
            <a:rPr lang="en-US" dirty="0"/>
            <a:t>Has 3 Folders :</a:t>
          </a:r>
        </a:p>
        <a:p>
          <a:r>
            <a:rPr lang="en-US" dirty="0"/>
            <a:t>Working Directory, Staging Area, Git Repository</a:t>
          </a:r>
        </a:p>
      </dgm:t>
    </dgm:pt>
    <dgm:pt modelId="{A7D44457-182E-498A-92AB-C9BA2B2C3C6E}" type="parTrans" cxnId="{B14C3B57-CDB8-4203-90D2-121D2A86ABC4}">
      <dgm:prSet/>
      <dgm:spPr/>
      <dgm:t>
        <a:bodyPr/>
        <a:lstStyle/>
        <a:p>
          <a:endParaRPr lang="en-US"/>
        </a:p>
      </dgm:t>
    </dgm:pt>
    <dgm:pt modelId="{F37F8DC7-4585-4C2C-A3DD-25027F6C6282}" type="sibTrans" cxnId="{B14C3B57-CDB8-4203-90D2-121D2A86ABC4}">
      <dgm:prSet/>
      <dgm:spPr/>
      <dgm:t>
        <a:bodyPr/>
        <a:lstStyle/>
        <a:p>
          <a:endParaRPr lang="en-US"/>
        </a:p>
      </dgm:t>
    </dgm:pt>
    <dgm:pt modelId="{D6FB4A3B-6DE5-4515-9E7E-2C6762B1AA88}" type="pres">
      <dgm:prSet presAssocID="{3FFE6A2E-7290-440F-A467-5AFB536A678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7ADA86-B31A-4113-922D-A7F2E27961E4}" type="pres">
      <dgm:prSet presAssocID="{87A2ADA9-8FAE-4197-BB8D-6BBB3E43E61B}" presName="hierRoot1" presStyleCnt="0"/>
      <dgm:spPr/>
    </dgm:pt>
    <dgm:pt modelId="{E2B28FA5-4747-4AC7-B12B-81A95E8A0284}" type="pres">
      <dgm:prSet presAssocID="{87A2ADA9-8FAE-4197-BB8D-6BBB3E43E61B}" presName="composite" presStyleCnt="0"/>
      <dgm:spPr/>
    </dgm:pt>
    <dgm:pt modelId="{371849AB-C3D7-4009-A3AB-03200E316254}" type="pres">
      <dgm:prSet presAssocID="{87A2ADA9-8FAE-4197-BB8D-6BBB3E43E61B}" presName="background" presStyleLbl="node0" presStyleIdx="0" presStyleCnt="4"/>
      <dgm:spPr/>
    </dgm:pt>
    <dgm:pt modelId="{196D52BA-26E6-48AD-AA1B-7F74FC0FBB85}" type="pres">
      <dgm:prSet presAssocID="{87A2ADA9-8FAE-4197-BB8D-6BBB3E43E61B}" presName="text" presStyleLbl="fgAcc0" presStyleIdx="0" presStyleCnt="4" custLinFactNeighborX="-1744" custLinFactNeighborY="-52903">
        <dgm:presLayoutVars>
          <dgm:chPref val="3"/>
        </dgm:presLayoutVars>
      </dgm:prSet>
      <dgm:spPr/>
    </dgm:pt>
    <dgm:pt modelId="{0EB48133-29D6-443A-9964-DFF57B56D344}" type="pres">
      <dgm:prSet presAssocID="{87A2ADA9-8FAE-4197-BB8D-6BBB3E43E61B}" presName="hierChild2" presStyleCnt="0"/>
      <dgm:spPr/>
    </dgm:pt>
    <dgm:pt modelId="{23EE9B77-8EB8-45CD-936D-D72C4D8B149C}" type="pres">
      <dgm:prSet presAssocID="{D9C8F35B-2ED1-48E7-98C4-742BAA469C6E}" presName="hierRoot1" presStyleCnt="0"/>
      <dgm:spPr/>
    </dgm:pt>
    <dgm:pt modelId="{9BFCDE83-455C-45F0-816A-39747D6D7FA4}" type="pres">
      <dgm:prSet presAssocID="{D9C8F35B-2ED1-48E7-98C4-742BAA469C6E}" presName="composite" presStyleCnt="0"/>
      <dgm:spPr/>
    </dgm:pt>
    <dgm:pt modelId="{769056A8-2167-47D0-81CA-8809FED5FED6}" type="pres">
      <dgm:prSet presAssocID="{D9C8F35B-2ED1-48E7-98C4-742BAA469C6E}" presName="background" presStyleLbl="node0" presStyleIdx="1" presStyleCnt="4"/>
      <dgm:spPr/>
    </dgm:pt>
    <dgm:pt modelId="{7C3A24FC-0DFD-4418-9797-B81AF1447506}" type="pres">
      <dgm:prSet presAssocID="{D9C8F35B-2ED1-48E7-98C4-742BAA469C6E}" presName="text" presStyleLbl="fgAcc0" presStyleIdx="1" presStyleCnt="4" custLinFactNeighborX="-872" custLinFactNeighborY="-52874">
        <dgm:presLayoutVars>
          <dgm:chPref val="3"/>
        </dgm:presLayoutVars>
      </dgm:prSet>
      <dgm:spPr/>
    </dgm:pt>
    <dgm:pt modelId="{FD3F4C46-778C-4B84-B5E9-74AB9B9D9EDA}" type="pres">
      <dgm:prSet presAssocID="{D9C8F35B-2ED1-48E7-98C4-742BAA469C6E}" presName="hierChild2" presStyleCnt="0"/>
      <dgm:spPr/>
    </dgm:pt>
    <dgm:pt modelId="{70E9E7B6-D011-41E0-BD41-547436ED4CA5}" type="pres">
      <dgm:prSet presAssocID="{12E55A23-2EC8-46EB-86D6-531FD9F03AAB}" presName="hierRoot1" presStyleCnt="0"/>
      <dgm:spPr/>
    </dgm:pt>
    <dgm:pt modelId="{DEBF98A4-1BF7-42ED-B6DF-D497D7D828E7}" type="pres">
      <dgm:prSet presAssocID="{12E55A23-2EC8-46EB-86D6-531FD9F03AAB}" presName="composite" presStyleCnt="0"/>
      <dgm:spPr/>
    </dgm:pt>
    <dgm:pt modelId="{CB6AE3E9-BDF8-427F-8E46-A10850FA33F0}" type="pres">
      <dgm:prSet presAssocID="{12E55A23-2EC8-46EB-86D6-531FD9F03AAB}" presName="background" presStyleLbl="node0" presStyleIdx="2" presStyleCnt="4"/>
      <dgm:spPr/>
    </dgm:pt>
    <dgm:pt modelId="{DD38420F-4FEB-4F58-BD75-1CB64014139C}" type="pres">
      <dgm:prSet presAssocID="{12E55A23-2EC8-46EB-86D6-531FD9F03AAB}" presName="text" presStyleLbl="fgAcc0" presStyleIdx="2" presStyleCnt="4" custLinFactNeighborX="872" custLinFactNeighborY="-50813">
        <dgm:presLayoutVars>
          <dgm:chPref val="3"/>
        </dgm:presLayoutVars>
      </dgm:prSet>
      <dgm:spPr/>
    </dgm:pt>
    <dgm:pt modelId="{7BE81F4C-5F49-491C-9C5B-716EBE49D4A9}" type="pres">
      <dgm:prSet presAssocID="{12E55A23-2EC8-46EB-86D6-531FD9F03AAB}" presName="hierChild2" presStyleCnt="0"/>
      <dgm:spPr/>
    </dgm:pt>
    <dgm:pt modelId="{7D84C9C7-97B3-4A30-BA53-F72859E17469}" type="pres">
      <dgm:prSet presAssocID="{F4F7F6B3-5B9D-4CD6-9444-6436F39C3F07}" presName="hierRoot1" presStyleCnt="0"/>
      <dgm:spPr/>
    </dgm:pt>
    <dgm:pt modelId="{B8EBA3C8-DC53-41D7-A85D-09D21035A7DB}" type="pres">
      <dgm:prSet presAssocID="{F4F7F6B3-5B9D-4CD6-9444-6436F39C3F07}" presName="composite" presStyleCnt="0"/>
      <dgm:spPr/>
    </dgm:pt>
    <dgm:pt modelId="{74977FD5-C7F5-4A9B-808B-776E4FDC61BF}" type="pres">
      <dgm:prSet presAssocID="{F4F7F6B3-5B9D-4CD6-9444-6436F39C3F07}" presName="background" presStyleLbl="node0" presStyleIdx="3" presStyleCnt="4"/>
      <dgm:spPr/>
    </dgm:pt>
    <dgm:pt modelId="{244646C1-B074-4D90-BD72-0CE6470F5F75}" type="pres">
      <dgm:prSet presAssocID="{F4F7F6B3-5B9D-4CD6-9444-6436F39C3F07}" presName="text" presStyleLbl="fgAcc0" presStyleIdx="3" presStyleCnt="4" custLinFactNeighborX="-436" custLinFactNeighborY="-49440">
        <dgm:presLayoutVars>
          <dgm:chPref val="3"/>
        </dgm:presLayoutVars>
      </dgm:prSet>
      <dgm:spPr/>
    </dgm:pt>
    <dgm:pt modelId="{D855F5E9-1517-46F5-80D3-E00AB644E3D9}" type="pres">
      <dgm:prSet presAssocID="{F4F7F6B3-5B9D-4CD6-9444-6436F39C3F07}" presName="hierChild2" presStyleCnt="0"/>
      <dgm:spPr/>
    </dgm:pt>
    <dgm:pt modelId="{79C3D322-F14A-49BE-B035-CA48EA8F88F8}" type="pres">
      <dgm:prSet presAssocID="{A7D44457-182E-498A-92AB-C9BA2B2C3C6E}" presName="Name10" presStyleLbl="parChTrans1D2" presStyleIdx="0" presStyleCnt="1"/>
      <dgm:spPr/>
    </dgm:pt>
    <dgm:pt modelId="{ED1EDCC3-757C-49A7-88DB-A6C326061A11}" type="pres">
      <dgm:prSet presAssocID="{DB03063A-5586-4B04-836E-8AEC96860BAD}" presName="hierRoot2" presStyleCnt="0"/>
      <dgm:spPr/>
    </dgm:pt>
    <dgm:pt modelId="{E008F3B2-DEAF-4598-9391-FF5DC3A3F877}" type="pres">
      <dgm:prSet presAssocID="{DB03063A-5586-4B04-836E-8AEC96860BAD}" presName="composite2" presStyleCnt="0"/>
      <dgm:spPr/>
    </dgm:pt>
    <dgm:pt modelId="{D6FCB474-EBEB-4280-919C-078B792ED4AE}" type="pres">
      <dgm:prSet presAssocID="{DB03063A-5586-4B04-836E-8AEC96860BAD}" presName="background2" presStyleLbl="node2" presStyleIdx="0" presStyleCnt="1"/>
      <dgm:spPr/>
    </dgm:pt>
    <dgm:pt modelId="{23DEFA41-5C2B-4FC5-8B9D-647FDB31A991}" type="pres">
      <dgm:prSet presAssocID="{DB03063A-5586-4B04-836E-8AEC96860BAD}" presName="text2" presStyleLbl="fgAcc2" presStyleIdx="0" presStyleCnt="1" custLinFactNeighborX="6977" custLinFactNeighborY="-47196">
        <dgm:presLayoutVars>
          <dgm:chPref val="3"/>
        </dgm:presLayoutVars>
      </dgm:prSet>
      <dgm:spPr/>
    </dgm:pt>
    <dgm:pt modelId="{50404F51-38B3-4E7F-9557-4C114C22E3FC}" type="pres">
      <dgm:prSet presAssocID="{DB03063A-5586-4B04-836E-8AEC96860BAD}" presName="hierChild3" presStyleCnt="0"/>
      <dgm:spPr/>
    </dgm:pt>
  </dgm:ptLst>
  <dgm:cxnLst>
    <dgm:cxn modelId="{FCA28F02-ED43-4C1D-8F1F-5F35AF4421D5}" srcId="{3FFE6A2E-7290-440F-A467-5AFB536A6786}" destId="{F4F7F6B3-5B9D-4CD6-9444-6436F39C3F07}" srcOrd="3" destOrd="0" parTransId="{65BE7FA8-3A1C-44B1-818F-E2DA770D286C}" sibTransId="{12BE0939-5541-420F-96C0-60E833444E97}"/>
    <dgm:cxn modelId="{0506E20C-BB41-4101-A510-B171BFE8EC8F}" type="presOf" srcId="{F4F7F6B3-5B9D-4CD6-9444-6436F39C3F07}" destId="{244646C1-B074-4D90-BD72-0CE6470F5F75}" srcOrd="0" destOrd="0" presId="urn:microsoft.com/office/officeart/2005/8/layout/hierarchy1"/>
    <dgm:cxn modelId="{F6F7A260-B498-4627-AB77-BD6559565607}" srcId="{3FFE6A2E-7290-440F-A467-5AFB536A6786}" destId="{D9C8F35B-2ED1-48E7-98C4-742BAA469C6E}" srcOrd="1" destOrd="0" parTransId="{FFDF9C2C-A2DA-4497-93CF-3F0A6A94A646}" sibTransId="{4DC96AA0-6E5F-4D0F-AEB2-B22A2F0F6074}"/>
    <dgm:cxn modelId="{6326C541-6788-491A-9CB5-7663C54F793A}" srcId="{3FFE6A2E-7290-440F-A467-5AFB536A6786}" destId="{87A2ADA9-8FAE-4197-BB8D-6BBB3E43E61B}" srcOrd="0" destOrd="0" parTransId="{A8B6E3E4-FBD9-4DBF-AC7A-7D68C7DC3F8F}" sibTransId="{15E9ECDA-E979-456E-A89F-CDE7DCD75E48}"/>
    <dgm:cxn modelId="{DEAA9951-9B1A-4C6A-B8A0-6E464E414E59}" type="presOf" srcId="{A7D44457-182E-498A-92AB-C9BA2B2C3C6E}" destId="{79C3D322-F14A-49BE-B035-CA48EA8F88F8}" srcOrd="0" destOrd="0" presId="urn:microsoft.com/office/officeart/2005/8/layout/hierarchy1"/>
    <dgm:cxn modelId="{B14C3B57-CDB8-4203-90D2-121D2A86ABC4}" srcId="{F4F7F6B3-5B9D-4CD6-9444-6436F39C3F07}" destId="{DB03063A-5586-4B04-836E-8AEC96860BAD}" srcOrd="0" destOrd="0" parTransId="{A7D44457-182E-498A-92AB-C9BA2B2C3C6E}" sibTransId="{F37F8DC7-4585-4C2C-A3DD-25027F6C6282}"/>
    <dgm:cxn modelId="{1CBE3187-06B8-483E-9226-C8D37C55586F}" type="presOf" srcId="{D9C8F35B-2ED1-48E7-98C4-742BAA469C6E}" destId="{7C3A24FC-0DFD-4418-9797-B81AF1447506}" srcOrd="0" destOrd="0" presId="urn:microsoft.com/office/officeart/2005/8/layout/hierarchy1"/>
    <dgm:cxn modelId="{3DB8FDB1-1086-4D7C-81A5-45A4BA637782}" type="presOf" srcId="{12E55A23-2EC8-46EB-86D6-531FD9F03AAB}" destId="{DD38420F-4FEB-4F58-BD75-1CB64014139C}" srcOrd="0" destOrd="0" presId="urn:microsoft.com/office/officeart/2005/8/layout/hierarchy1"/>
    <dgm:cxn modelId="{F62522C9-8916-43EA-9F21-EE03CDF8A2E2}" srcId="{3FFE6A2E-7290-440F-A467-5AFB536A6786}" destId="{12E55A23-2EC8-46EB-86D6-531FD9F03AAB}" srcOrd="2" destOrd="0" parTransId="{CAF6E384-8AAF-4559-BEC3-3D8DF0E45AB0}" sibTransId="{68BD1171-BCDE-460C-882E-5D6FD0D2ABDE}"/>
    <dgm:cxn modelId="{1A6580D4-F619-441F-8A92-43D9EF58EFFA}" type="presOf" srcId="{87A2ADA9-8FAE-4197-BB8D-6BBB3E43E61B}" destId="{196D52BA-26E6-48AD-AA1B-7F74FC0FBB85}" srcOrd="0" destOrd="0" presId="urn:microsoft.com/office/officeart/2005/8/layout/hierarchy1"/>
    <dgm:cxn modelId="{36B279E0-4F4C-417F-AD3D-5D7355652EEA}" type="presOf" srcId="{3FFE6A2E-7290-440F-A467-5AFB536A6786}" destId="{D6FB4A3B-6DE5-4515-9E7E-2C6762B1AA88}" srcOrd="0" destOrd="0" presId="urn:microsoft.com/office/officeart/2005/8/layout/hierarchy1"/>
    <dgm:cxn modelId="{E4520BE8-47ED-4113-B61B-A0FC97BC3BF3}" type="presOf" srcId="{DB03063A-5586-4B04-836E-8AEC96860BAD}" destId="{23DEFA41-5C2B-4FC5-8B9D-647FDB31A991}" srcOrd="0" destOrd="0" presId="urn:microsoft.com/office/officeart/2005/8/layout/hierarchy1"/>
    <dgm:cxn modelId="{9E3064FC-C32D-4B59-8D5A-C467231C9D6A}" type="presParOf" srcId="{D6FB4A3B-6DE5-4515-9E7E-2C6762B1AA88}" destId="{447ADA86-B31A-4113-922D-A7F2E27961E4}" srcOrd="0" destOrd="0" presId="urn:microsoft.com/office/officeart/2005/8/layout/hierarchy1"/>
    <dgm:cxn modelId="{8AC63874-9871-4B18-BAC2-A96852FA70A6}" type="presParOf" srcId="{447ADA86-B31A-4113-922D-A7F2E27961E4}" destId="{E2B28FA5-4747-4AC7-B12B-81A95E8A0284}" srcOrd="0" destOrd="0" presId="urn:microsoft.com/office/officeart/2005/8/layout/hierarchy1"/>
    <dgm:cxn modelId="{5826E639-66B8-4136-AB18-6F4AC3AE7712}" type="presParOf" srcId="{E2B28FA5-4747-4AC7-B12B-81A95E8A0284}" destId="{371849AB-C3D7-4009-A3AB-03200E316254}" srcOrd="0" destOrd="0" presId="urn:microsoft.com/office/officeart/2005/8/layout/hierarchy1"/>
    <dgm:cxn modelId="{EC8D4977-710A-4501-8C23-1666792CE4B5}" type="presParOf" srcId="{E2B28FA5-4747-4AC7-B12B-81A95E8A0284}" destId="{196D52BA-26E6-48AD-AA1B-7F74FC0FBB85}" srcOrd="1" destOrd="0" presId="urn:microsoft.com/office/officeart/2005/8/layout/hierarchy1"/>
    <dgm:cxn modelId="{F49ECBD3-42E3-4A18-9C69-627D688A4C3E}" type="presParOf" srcId="{447ADA86-B31A-4113-922D-A7F2E27961E4}" destId="{0EB48133-29D6-443A-9964-DFF57B56D344}" srcOrd="1" destOrd="0" presId="urn:microsoft.com/office/officeart/2005/8/layout/hierarchy1"/>
    <dgm:cxn modelId="{E4123033-A8DB-4363-9E25-1A9B32C986FE}" type="presParOf" srcId="{D6FB4A3B-6DE5-4515-9E7E-2C6762B1AA88}" destId="{23EE9B77-8EB8-45CD-936D-D72C4D8B149C}" srcOrd="1" destOrd="0" presId="urn:microsoft.com/office/officeart/2005/8/layout/hierarchy1"/>
    <dgm:cxn modelId="{C827FE4D-60E8-4566-A225-FCEE822952E8}" type="presParOf" srcId="{23EE9B77-8EB8-45CD-936D-D72C4D8B149C}" destId="{9BFCDE83-455C-45F0-816A-39747D6D7FA4}" srcOrd="0" destOrd="0" presId="urn:microsoft.com/office/officeart/2005/8/layout/hierarchy1"/>
    <dgm:cxn modelId="{A384B65A-CEB7-496E-8734-4C0E0D1A6C01}" type="presParOf" srcId="{9BFCDE83-455C-45F0-816A-39747D6D7FA4}" destId="{769056A8-2167-47D0-81CA-8809FED5FED6}" srcOrd="0" destOrd="0" presId="urn:microsoft.com/office/officeart/2005/8/layout/hierarchy1"/>
    <dgm:cxn modelId="{DF7063C1-595A-4067-AA2F-BC09A5D1A0D5}" type="presParOf" srcId="{9BFCDE83-455C-45F0-816A-39747D6D7FA4}" destId="{7C3A24FC-0DFD-4418-9797-B81AF1447506}" srcOrd="1" destOrd="0" presId="urn:microsoft.com/office/officeart/2005/8/layout/hierarchy1"/>
    <dgm:cxn modelId="{E310B2B6-76E7-4000-B3F7-BC5E2F6227B9}" type="presParOf" srcId="{23EE9B77-8EB8-45CD-936D-D72C4D8B149C}" destId="{FD3F4C46-778C-4B84-B5E9-74AB9B9D9EDA}" srcOrd="1" destOrd="0" presId="urn:microsoft.com/office/officeart/2005/8/layout/hierarchy1"/>
    <dgm:cxn modelId="{5EBD246A-B13F-4EB0-A68A-1C232D7DAB39}" type="presParOf" srcId="{D6FB4A3B-6DE5-4515-9E7E-2C6762B1AA88}" destId="{70E9E7B6-D011-41E0-BD41-547436ED4CA5}" srcOrd="2" destOrd="0" presId="urn:microsoft.com/office/officeart/2005/8/layout/hierarchy1"/>
    <dgm:cxn modelId="{9B8DB4A9-A922-4BE9-91D6-95734AD11A66}" type="presParOf" srcId="{70E9E7B6-D011-41E0-BD41-547436ED4CA5}" destId="{DEBF98A4-1BF7-42ED-B6DF-D497D7D828E7}" srcOrd="0" destOrd="0" presId="urn:microsoft.com/office/officeart/2005/8/layout/hierarchy1"/>
    <dgm:cxn modelId="{563F1D3A-0258-4AF2-872C-E579BB7D1613}" type="presParOf" srcId="{DEBF98A4-1BF7-42ED-B6DF-D497D7D828E7}" destId="{CB6AE3E9-BDF8-427F-8E46-A10850FA33F0}" srcOrd="0" destOrd="0" presId="urn:microsoft.com/office/officeart/2005/8/layout/hierarchy1"/>
    <dgm:cxn modelId="{D0BA4589-8BBF-45A0-9C3A-CBB1F5FFD655}" type="presParOf" srcId="{DEBF98A4-1BF7-42ED-B6DF-D497D7D828E7}" destId="{DD38420F-4FEB-4F58-BD75-1CB64014139C}" srcOrd="1" destOrd="0" presId="urn:microsoft.com/office/officeart/2005/8/layout/hierarchy1"/>
    <dgm:cxn modelId="{017981F4-484F-4EBE-B5CC-C318C79490AE}" type="presParOf" srcId="{70E9E7B6-D011-41E0-BD41-547436ED4CA5}" destId="{7BE81F4C-5F49-491C-9C5B-716EBE49D4A9}" srcOrd="1" destOrd="0" presId="urn:microsoft.com/office/officeart/2005/8/layout/hierarchy1"/>
    <dgm:cxn modelId="{9CBEE4B6-D384-4B8F-A69E-254CA0718DA7}" type="presParOf" srcId="{D6FB4A3B-6DE5-4515-9E7E-2C6762B1AA88}" destId="{7D84C9C7-97B3-4A30-BA53-F72859E17469}" srcOrd="3" destOrd="0" presId="urn:microsoft.com/office/officeart/2005/8/layout/hierarchy1"/>
    <dgm:cxn modelId="{C0AA33C0-73A4-4761-913B-9B97D17BD958}" type="presParOf" srcId="{7D84C9C7-97B3-4A30-BA53-F72859E17469}" destId="{B8EBA3C8-DC53-41D7-A85D-09D21035A7DB}" srcOrd="0" destOrd="0" presId="urn:microsoft.com/office/officeart/2005/8/layout/hierarchy1"/>
    <dgm:cxn modelId="{90CD546D-A49E-4547-9279-75F19648111B}" type="presParOf" srcId="{B8EBA3C8-DC53-41D7-A85D-09D21035A7DB}" destId="{74977FD5-C7F5-4A9B-808B-776E4FDC61BF}" srcOrd="0" destOrd="0" presId="urn:microsoft.com/office/officeart/2005/8/layout/hierarchy1"/>
    <dgm:cxn modelId="{8D71143C-5195-4304-8915-82C671E79E0D}" type="presParOf" srcId="{B8EBA3C8-DC53-41D7-A85D-09D21035A7DB}" destId="{244646C1-B074-4D90-BD72-0CE6470F5F75}" srcOrd="1" destOrd="0" presId="urn:microsoft.com/office/officeart/2005/8/layout/hierarchy1"/>
    <dgm:cxn modelId="{21A36CE2-8234-40A6-8560-2B1B10A0E4B0}" type="presParOf" srcId="{7D84C9C7-97B3-4A30-BA53-F72859E17469}" destId="{D855F5E9-1517-46F5-80D3-E00AB644E3D9}" srcOrd="1" destOrd="0" presId="urn:microsoft.com/office/officeart/2005/8/layout/hierarchy1"/>
    <dgm:cxn modelId="{3416EAF6-7873-4ED2-B850-DF172C9D6181}" type="presParOf" srcId="{D855F5E9-1517-46F5-80D3-E00AB644E3D9}" destId="{79C3D322-F14A-49BE-B035-CA48EA8F88F8}" srcOrd="0" destOrd="0" presId="urn:microsoft.com/office/officeart/2005/8/layout/hierarchy1"/>
    <dgm:cxn modelId="{28A14382-21BE-41BE-8D6A-D7BD9DFC05B1}" type="presParOf" srcId="{D855F5E9-1517-46F5-80D3-E00AB644E3D9}" destId="{ED1EDCC3-757C-49A7-88DB-A6C326061A11}" srcOrd="1" destOrd="0" presId="urn:microsoft.com/office/officeart/2005/8/layout/hierarchy1"/>
    <dgm:cxn modelId="{32F57348-EC0F-46F6-A2B2-1F919F8902C9}" type="presParOf" srcId="{ED1EDCC3-757C-49A7-88DB-A6C326061A11}" destId="{E008F3B2-DEAF-4598-9391-FF5DC3A3F877}" srcOrd="0" destOrd="0" presId="urn:microsoft.com/office/officeart/2005/8/layout/hierarchy1"/>
    <dgm:cxn modelId="{F1A08B4C-B46A-4BD6-A070-19F8A98FCFD2}" type="presParOf" srcId="{E008F3B2-DEAF-4598-9391-FF5DC3A3F877}" destId="{D6FCB474-EBEB-4280-919C-078B792ED4AE}" srcOrd="0" destOrd="0" presId="urn:microsoft.com/office/officeart/2005/8/layout/hierarchy1"/>
    <dgm:cxn modelId="{9A4AA7FF-6092-439B-8407-2F0C21F3CDD4}" type="presParOf" srcId="{E008F3B2-DEAF-4598-9391-FF5DC3A3F877}" destId="{23DEFA41-5C2B-4FC5-8B9D-647FDB31A991}" srcOrd="1" destOrd="0" presId="urn:microsoft.com/office/officeart/2005/8/layout/hierarchy1"/>
    <dgm:cxn modelId="{54CFE4AF-E90C-4A21-B527-0728249EF748}" type="presParOf" srcId="{ED1EDCC3-757C-49A7-88DB-A6C326061A11}" destId="{50404F51-38B3-4E7F-9557-4C114C22E3F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FEA230-5F18-4715-BF16-1D9A6763C47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46F475-1761-417E-88DF-FCE48909D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3- Tree Architecture : </a:t>
          </a:r>
        </a:p>
      </dgm:t>
    </dgm:pt>
    <dgm:pt modelId="{E485A6AA-A28D-4A1C-B7AF-270DE15E58C7}" type="parTrans" cxnId="{2BFBB796-F951-4E7F-8A6F-D89D97546775}">
      <dgm:prSet/>
      <dgm:spPr/>
      <dgm:t>
        <a:bodyPr/>
        <a:lstStyle/>
        <a:p>
          <a:endParaRPr lang="en-US"/>
        </a:p>
      </dgm:t>
    </dgm:pt>
    <dgm:pt modelId="{F1A9A28C-4379-4024-B1BA-FE040676FF42}" type="sibTrans" cxnId="{2BFBB796-F951-4E7F-8A6F-D89D97546775}">
      <dgm:prSet/>
      <dgm:spPr/>
      <dgm:t>
        <a:bodyPr/>
        <a:lstStyle/>
        <a:p>
          <a:endParaRPr lang="en-US"/>
        </a:p>
      </dgm:t>
    </dgm:pt>
    <dgm:pt modelId="{57294CAE-9ADE-45CE-9972-855576045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 – Working Tree = Working Directory = Folder</a:t>
          </a:r>
        </a:p>
      </dgm:t>
    </dgm:pt>
    <dgm:pt modelId="{3001BCDF-C279-4FAE-9F4B-3E914C5EC35C}" type="parTrans" cxnId="{44E655F5-F569-4446-BB77-AF5B409B13D0}">
      <dgm:prSet/>
      <dgm:spPr/>
      <dgm:t>
        <a:bodyPr/>
        <a:lstStyle/>
        <a:p>
          <a:endParaRPr lang="en-US"/>
        </a:p>
      </dgm:t>
    </dgm:pt>
    <dgm:pt modelId="{F137CC0B-5AA9-4FAD-8585-2A3EB7CDE369}" type="sibTrans" cxnId="{44E655F5-F569-4446-BB77-AF5B409B13D0}">
      <dgm:prSet/>
      <dgm:spPr/>
      <dgm:t>
        <a:bodyPr/>
        <a:lstStyle/>
        <a:p>
          <a:endParaRPr lang="en-US"/>
        </a:p>
      </dgm:t>
    </dgm:pt>
    <dgm:pt modelId="{A19E1C97-1F66-4F12-BD64-B89182CCB4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2- Staging Area = Index : Physically File and Logically Tree</a:t>
          </a:r>
          <a:endParaRPr lang="en-US" dirty="0"/>
        </a:p>
      </dgm:t>
    </dgm:pt>
    <dgm:pt modelId="{4C13F167-7983-499A-B6F2-A979670824EE}" type="parTrans" cxnId="{A58261E3-2A17-4462-8AC5-248244E974E0}">
      <dgm:prSet/>
      <dgm:spPr/>
      <dgm:t>
        <a:bodyPr/>
        <a:lstStyle/>
        <a:p>
          <a:endParaRPr lang="en-US"/>
        </a:p>
      </dgm:t>
    </dgm:pt>
    <dgm:pt modelId="{FFF11A5E-6B6C-4DBB-903F-A1EC50C9F3A2}" type="sibTrans" cxnId="{A58261E3-2A17-4462-8AC5-248244E974E0}">
      <dgm:prSet/>
      <dgm:spPr/>
      <dgm:t>
        <a:bodyPr/>
        <a:lstStyle/>
        <a:p>
          <a:endParaRPr lang="en-US"/>
        </a:p>
      </dgm:t>
    </dgm:pt>
    <dgm:pt modelId="{02D1A475-811B-46E6-9DFB-D4DBEBB1CF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3- Git Repository (Repo)</a:t>
          </a:r>
        </a:p>
      </dgm:t>
    </dgm:pt>
    <dgm:pt modelId="{086033C5-9B1C-4661-81A9-4CFE9E3EB808}" type="parTrans" cxnId="{36D7B40F-808B-434A-947A-1D2D8654DD72}">
      <dgm:prSet/>
      <dgm:spPr/>
      <dgm:t>
        <a:bodyPr/>
        <a:lstStyle/>
        <a:p>
          <a:endParaRPr lang="en-US"/>
        </a:p>
      </dgm:t>
    </dgm:pt>
    <dgm:pt modelId="{080B315F-5E6D-477B-AFE4-C7E9DA3C3EEB}" type="sibTrans" cxnId="{36D7B40F-808B-434A-947A-1D2D8654DD72}">
      <dgm:prSet/>
      <dgm:spPr/>
      <dgm:t>
        <a:bodyPr/>
        <a:lstStyle/>
        <a:p>
          <a:endParaRPr lang="en-US"/>
        </a:p>
      </dgm:t>
    </dgm:pt>
    <dgm:pt modelId="{83B5416D-AE99-4839-ADCB-C89ABAF8EF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Staging Area : It's like a chance to make sure of the changes before making the Commit (Troubleshooting) , Include what will be committed and Serve the Workflow.</a:t>
          </a:r>
        </a:p>
      </dgm:t>
    </dgm:pt>
    <dgm:pt modelId="{71827F11-5BCE-433C-A592-68E926CD1E9C}" type="parTrans" cxnId="{4FD7B437-035A-4167-83BC-000E9936E54D}">
      <dgm:prSet/>
      <dgm:spPr/>
      <dgm:t>
        <a:bodyPr/>
        <a:lstStyle/>
        <a:p>
          <a:endParaRPr lang="en-US"/>
        </a:p>
      </dgm:t>
    </dgm:pt>
    <dgm:pt modelId="{A09912E8-EB20-4359-96B0-7E5C417A18FE}" type="sibTrans" cxnId="{4FD7B437-035A-4167-83BC-000E9936E54D}">
      <dgm:prSet/>
      <dgm:spPr/>
      <dgm:t>
        <a:bodyPr/>
        <a:lstStyle/>
        <a:p>
          <a:endParaRPr lang="en-US"/>
        </a:p>
      </dgm:t>
    </dgm:pt>
    <dgm:pt modelId="{5118F7C9-6218-4E5A-848E-757727454C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git add &lt;file&gt; : Convert File Status from Untracked (U) to Tracked.</a:t>
          </a:r>
        </a:p>
      </dgm:t>
    </dgm:pt>
    <dgm:pt modelId="{8517D2C0-A9B7-4E50-AB5C-3C1F253ADB19}" type="parTrans" cxnId="{3A4FD4DD-9233-4BBF-9725-C6351EBF6EA7}">
      <dgm:prSet/>
      <dgm:spPr/>
      <dgm:t>
        <a:bodyPr/>
        <a:lstStyle/>
        <a:p>
          <a:endParaRPr lang="en-US"/>
        </a:p>
      </dgm:t>
    </dgm:pt>
    <dgm:pt modelId="{BB9F6027-9100-4556-8722-889F53A514FE}" type="sibTrans" cxnId="{3A4FD4DD-9233-4BBF-9725-C6351EBF6EA7}">
      <dgm:prSet/>
      <dgm:spPr/>
      <dgm:t>
        <a:bodyPr/>
        <a:lstStyle/>
        <a:p>
          <a:endParaRPr lang="en-US"/>
        </a:p>
      </dgm:t>
    </dgm:pt>
    <dgm:pt modelId="{35A45755-EC46-409F-B15C-85153215BE1D}">
      <dgm:prSet/>
      <dgm:spPr/>
      <dgm:t>
        <a:bodyPr/>
        <a:lstStyle/>
        <a:p>
          <a:pPr>
            <a:lnSpc>
              <a:spcPct val="100000"/>
            </a:lnSpc>
          </a:pPr>
          <a:r>
            <a:rPr lang="ar-EG"/>
            <a:t>-</a:t>
          </a:r>
          <a:r>
            <a:rPr lang="en-US"/>
            <a:t> git commit –m “Message” : When confirming the modifications</a:t>
          </a:r>
        </a:p>
      </dgm:t>
    </dgm:pt>
    <dgm:pt modelId="{9D308AAF-5CBF-4177-8F1E-8C00833F91B5}" type="parTrans" cxnId="{F49AFB96-794C-488B-AEE4-5D6468FED020}">
      <dgm:prSet/>
      <dgm:spPr/>
      <dgm:t>
        <a:bodyPr/>
        <a:lstStyle/>
        <a:p>
          <a:endParaRPr lang="en-US"/>
        </a:p>
      </dgm:t>
    </dgm:pt>
    <dgm:pt modelId="{F4F36B08-BD3A-4DFE-A774-F5E2C2C4615B}" type="sibTrans" cxnId="{F49AFB96-794C-488B-AEE4-5D6468FED020}">
      <dgm:prSet/>
      <dgm:spPr/>
      <dgm:t>
        <a:bodyPr/>
        <a:lstStyle/>
        <a:p>
          <a:endParaRPr lang="en-US"/>
        </a:p>
      </dgm:t>
    </dgm:pt>
    <dgm:pt modelId="{DD433F9E-C68A-4187-AA92-6421D1FBA1BC}" type="pres">
      <dgm:prSet presAssocID="{08FEA230-5F18-4715-BF16-1D9A6763C47C}" presName="root" presStyleCnt="0">
        <dgm:presLayoutVars>
          <dgm:dir/>
          <dgm:resizeHandles val="exact"/>
        </dgm:presLayoutVars>
      </dgm:prSet>
      <dgm:spPr/>
    </dgm:pt>
    <dgm:pt modelId="{CF82DCD5-6063-4C82-ABDB-8198920C0D88}" type="pres">
      <dgm:prSet presAssocID="{6246F475-1761-417E-88DF-FCE48909DCE7}" presName="compNode" presStyleCnt="0"/>
      <dgm:spPr/>
    </dgm:pt>
    <dgm:pt modelId="{37199C2B-778D-480B-9F1C-D50B6230AB1B}" type="pres">
      <dgm:prSet presAssocID="{6246F475-1761-417E-88DF-FCE48909DCE7}" presName="bgRect" presStyleLbl="bgShp" presStyleIdx="0" presStyleCnt="2" custLinFactNeighborX="3893" custLinFactNeighborY="-1593"/>
      <dgm:spPr/>
    </dgm:pt>
    <dgm:pt modelId="{AA30A5D5-22D1-4DB6-9FF7-82860A878236}" type="pres">
      <dgm:prSet presAssocID="{6246F475-1761-417E-88DF-FCE48909DC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FAE9184-0282-400B-B43F-FF05C8AD4B6E}" type="pres">
      <dgm:prSet presAssocID="{6246F475-1761-417E-88DF-FCE48909DCE7}" presName="spaceRect" presStyleCnt="0"/>
      <dgm:spPr/>
    </dgm:pt>
    <dgm:pt modelId="{22744758-635D-41E1-BA4B-E5F052F82820}" type="pres">
      <dgm:prSet presAssocID="{6246F475-1761-417E-88DF-FCE48909DCE7}" presName="parTx" presStyleLbl="revTx" presStyleIdx="0" presStyleCnt="4">
        <dgm:presLayoutVars>
          <dgm:chMax val="0"/>
          <dgm:chPref val="0"/>
        </dgm:presLayoutVars>
      </dgm:prSet>
      <dgm:spPr/>
    </dgm:pt>
    <dgm:pt modelId="{F56766AF-15F0-4907-AE8C-91FF40AAEC86}" type="pres">
      <dgm:prSet presAssocID="{6246F475-1761-417E-88DF-FCE48909DCE7}" presName="desTx" presStyleLbl="revTx" presStyleIdx="1" presStyleCnt="4" custScaleX="177991">
        <dgm:presLayoutVars/>
      </dgm:prSet>
      <dgm:spPr/>
    </dgm:pt>
    <dgm:pt modelId="{1D9F6E39-D2A1-46DD-B4C0-FFEE45371474}" type="pres">
      <dgm:prSet presAssocID="{F1A9A28C-4379-4024-B1BA-FE040676FF42}" presName="sibTrans" presStyleCnt="0"/>
      <dgm:spPr/>
    </dgm:pt>
    <dgm:pt modelId="{C99018EB-6F91-4225-A831-2FC4D2798889}" type="pres">
      <dgm:prSet presAssocID="{83B5416D-AE99-4839-ADCB-C89ABAF8EF03}" presName="compNode" presStyleCnt="0"/>
      <dgm:spPr/>
    </dgm:pt>
    <dgm:pt modelId="{FEF7F7B2-A33B-4017-A526-7071C50AFFD6}" type="pres">
      <dgm:prSet presAssocID="{83B5416D-AE99-4839-ADCB-C89ABAF8EF03}" presName="bgRect" presStyleLbl="bgShp" presStyleIdx="1" presStyleCnt="2" custLinFactNeighborX="3628" custLinFactNeighborY="-1062"/>
      <dgm:spPr/>
    </dgm:pt>
    <dgm:pt modelId="{8FC065BE-CA25-4F0A-A9AB-876F6EC2738A}" type="pres">
      <dgm:prSet presAssocID="{83B5416D-AE99-4839-ADCB-C89ABAF8EF0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rench"/>
        </a:ext>
      </dgm:extLst>
    </dgm:pt>
    <dgm:pt modelId="{2BAA9B1C-2605-4FF7-B5A9-5C82DCEB610C}" type="pres">
      <dgm:prSet presAssocID="{83B5416D-AE99-4839-ADCB-C89ABAF8EF03}" presName="spaceRect" presStyleCnt="0"/>
      <dgm:spPr/>
    </dgm:pt>
    <dgm:pt modelId="{501F9F0F-6400-4857-BA16-D667A0A4E63E}" type="pres">
      <dgm:prSet presAssocID="{83B5416D-AE99-4839-ADCB-C89ABAF8EF03}" presName="parTx" presStyleLbl="revTx" presStyleIdx="2" presStyleCnt="4">
        <dgm:presLayoutVars>
          <dgm:chMax val="0"/>
          <dgm:chPref val="0"/>
        </dgm:presLayoutVars>
      </dgm:prSet>
      <dgm:spPr/>
    </dgm:pt>
    <dgm:pt modelId="{8ED9D959-746D-4912-A4D9-85D9A3A5DEAC}" type="pres">
      <dgm:prSet presAssocID="{83B5416D-AE99-4839-ADCB-C89ABAF8EF03}" presName="desTx" presStyleLbl="revTx" presStyleIdx="3" presStyleCnt="4">
        <dgm:presLayoutVars/>
      </dgm:prSet>
      <dgm:spPr/>
    </dgm:pt>
  </dgm:ptLst>
  <dgm:cxnLst>
    <dgm:cxn modelId="{36D7B40F-808B-434A-947A-1D2D8654DD72}" srcId="{6246F475-1761-417E-88DF-FCE48909DCE7}" destId="{02D1A475-811B-46E6-9DFB-D4DBEBB1CF94}" srcOrd="2" destOrd="0" parTransId="{086033C5-9B1C-4661-81A9-4CFE9E3EB808}" sibTransId="{080B315F-5E6D-477B-AFE4-C7E9DA3C3EEB}"/>
    <dgm:cxn modelId="{5ADFC213-6EBF-4960-B10D-C36AC5715770}" type="presOf" srcId="{5118F7C9-6218-4E5A-848E-757727454CD9}" destId="{8ED9D959-746D-4912-A4D9-85D9A3A5DEAC}" srcOrd="0" destOrd="0" presId="urn:microsoft.com/office/officeart/2018/2/layout/IconVerticalSolidList"/>
    <dgm:cxn modelId="{895BDC28-FB93-4B76-BC51-AC8C5CA00252}" type="presOf" srcId="{57294CAE-9ADE-45CE-9972-85557604547C}" destId="{F56766AF-15F0-4907-AE8C-91FF40AAEC86}" srcOrd="0" destOrd="0" presId="urn:microsoft.com/office/officeart/2018/2/layout/IconVerticalSolidList"/>
    <dgm:cxn modelId="{4FD7B437-035A-4167-83BC-000E9936E54D}" srcId="{08FEA230-5F18-4715-BF16-1D9A6763C47C}" destId="{83B5416D-AE99-4839-ADCB-C89ABAF8EF03}" srcOrd="1" destOrd="0" parTransId="{71827F11-5BCE-433C-A592-68E926CD1E9C}" sibTransId="{A09912E8-EB20-4359-96B0-7E5C417A18FE}"/>
    <dgm:cxn modelId="{376AD945-33EE-426A-AA6E-43E1B0B7F24A}" type="presOf" srcId="{A19E1C97-1F66-4F12-BD64-B89182CCB4F6}" destId="{F56766AF-15F0-4907-AE8C-91FF40AAEC86}" srcOrd="0" destOrd="1" presId="urn:microsoft.com/office/officeart/2018/2/layout/IconVerticalSolidList"/>
    <dgm:cxn modelId="{2BFBB796-F951-4E7F-8A6F-D89D97546775}" srcId="{08FEA230-5F18-4715-BF16-1D9A6763C47C}" destId="{6246F475-1761-417E-88DF-FCE48909DCE7}" srcOrd="0" destOrd="0" parTransId="{E485A6AA-A28D-4A1C-B7AF-270DE15E58C7}" sibTransId="{F1A9A28C-4379-4024-B1BA-FE040676FF42}"/>
    <dgm:cxn modelId="{F49AFB96-794C-488B-AEE4-5D6468FED020}" srcId="{83B5416D-AE99-4839-ADCB-C89ABAF8EF03}" destId="{35A45755-EC46-409F-B15C-85153215BE1D}" srcOrd="1" destOrd="0" parTransId="{9D308AAF-5CBF-4177-8F1E-8C00833F91B5}" sibTransId="{F4F36B08-BD3A-4DFE-A774-F5E2C2C4615B}"/>
    <dgm:cxn modelId="{D6DAD9A2-B333-4383-A89D-603E78CCB5E3}" type="presOf" srcId="{08FEA230-5F18-4715-BF16-1D9A6763C47C}" destId="{DD433F9E-C68A-4187-AA92-6421D1FBA1BC}" srcOrd="0" destOrd="0" presId="urn:microsoft.com/office/officeart/2018/2/layout/IconVerticalSolidList"/>
    <dgm:cxn modelId="{E8F2F6B2-A03E-4499-9827-4CD1D0D67F33}" type="presOf" srcId="{6246F475-1761-417E-88DF-FCE48909DCE7}" destId="{22744758-635D-41E1-BA4B-E5F052F82820}" srcOrd="0" destOrd="0" presId="urn:microsoft.com/office/officeart/2018/2/layout/IconVerticalSolidList"/>
    <dgm:cxn modelId="{733448B7-5065-4D65-A2D5-A977FFBF19BA}" type="presOf" srcId="{02D1A475-811B-46E6-9DFB-D4DBEBB1CF94}" destId="{F56766AF-15F0-4907-AE8C-91FF40AAEC86}" srcOrd="0" destOrd="2" presId="urn:microsoft.com/office/officeart/2018/2/layout/IconVerticalSolidList"/>
    <dgm:cxn modelId="{59BBF1C2-80FE-401C-98AB-389C0D90F183}" type="presOf" srcId="{35A45755-EC46-409F-B15C-85153215BE1D}" destId="{8ED9D959-746D-4912-A4D9-85D9A3A5DEAC}" srcOrd="0" destOrd="1" presId="urn:microsoft.com/office/officeart/2018/2/layout/IconVerticalSolidList"/>
    <dgm:cxn modelId="{121705C3-BC3E-48C6-BDCB-8C8D79808D1C}" type="presOf" srcId="{83B5416D-AE99-4839-ADCB-C89ABAF8EF03}" destId="{501F9F0F-6400-4857-BA16-D667A0A4E63E}" srcOrd="0" destOrd="0" presId="urn:microsoft.com/office/officeart/2018/2/layout/IconVerticalSolidList"/>
    <dgm:cxn modelId="{3A4FD4DD-9233-4BBF-9725-C6351EBF6EA7}" srcId="{83B5416D-AE99-4839-ADCB-C89ABAF8EF03}" destId="{5118F7C9-6218-4E5A-848E-757727454CD9}" srcOrd="0" destOrd="0" parTransId="{8517D2C0-A9B7-4E50-AB5C-3C1F253ADB19}" sibTransId="{BB9F6027-9100-4556-8722-889F53A514FE}"/>
    <dgm:cxn modelId="{A58261E3-2A17-4462-8AC5-248244E974E0}" srcId="{6246F475-1761-417E-88DF-FCE48909DCE7}" destId="{A19E1C97-1F66-4F12-BD64-B89182CCB4F6}" srcOrd="1" destOrd="0" parTransId="{4C13F167-7983-499A-B6F2-A979670824EE}" sibTransId="{FFF11A5E-6B6C-4DBB-903F-A1EC50C9F3A2}"/>
    <dgm:cxn modelId="{44E655F5-F569-4446-BB77-AF5B409B13D0}" srcId="{6246F475-1761-417E-88DF-FCE48909DCE7}" destId="{57294CAE-9ADE-45CE-9972-85557604547C}" srcOrd="0" destOrd="0" parTransId="{3001BCDF-C279-4FAE-9F4B-3E914C5EC35C}" sibTransId="{F137CC0B-5AA9-4FAD-8585-2A3EB7CDE369}"/>
    <dgm:cxn modelId="{C20D0BED-602A-4110-9383-C1A817534B60}" type="presParOf" srcId="{DD433F9E-C68A-4187-AA92-6421D1FBA1BC}" destId="{CF82DCD5-6063-4C82-ABDB-8198920C0D88}" srcOrd="0" destOrd="0" presId="urn:microsoft.com/office/officeart/2018/2/layout/IconVerticalSolidList"/>
    <dgm:cxn modelId="{505E34E1-1557-4C56-9829-317B5666D041}" type="presParOf" srcId="{CF82DCD5-6063-4C82-ABDB-8198920C0D88}" destId="{37199C2B-778D-480B-9F1C-D50B6230AB1B}" srcOrd="0" destOrd="0" presId="urn:microsoft.com/office/officeart/2018/2/layout/IconVerticalSolidList"/>
    <dgm:cxn modelId="{17E7A8C1-004A-48F1-803D-71AE8997FB89}" type="presParOf" srcId="{CF82DCD5-6063-4C82-ABDB-8198920C0D88}" destId="{AA30A5D5-22D1-4DB6-9FF7-82860A878236}" srcOrd="1" destOrd="0" presId="urn:microsoft.com/office/officeart/2018/2/layout/IconVerticalSolidList"/>
    <dgm:cxn modelId="{5FA8C600-B503-43C4-AD5C-DDFBE39B195A}" type="presParOf" srcId="{CF82DCD5-6063-4C82-ABDB-8198920C0D88}" destId="{8FAE9184-0282-400B-B43F-FF05C8AD4B6E}" srcOrd="2" destOrd="0" presId="urn:microsoft.com/office/officeart/2018/2/layout/IconVerticalSolidList"/>
    <dgm:cxn modelId="{E77AC865-C04D-431C-8CB9-441F7D14DFCA}" type="presParOf" srcId="{CF82DCD5-6063-4C82-ABDB-8198920C0D88}" destId="{22744758-635D-41E1-BA4B-E5F052F82820}" srcOrd="3" destOrd="0" presId="urn:microsoft.com/office/officeart/2018/2/layout/IconVerticalSolidList"/>
    <dgm:cxn modelId="{B5104E7E-8756-4E7F-BBE1-15C4DA753895}" type="presParOf" srcId="{CF82DCD5-6063-4C82-ABDB-8198920C0D88}" destId="{F56766AF-15F0-4907-AE8C-91FF40AAEC86}" srcOrd="4" destOrd="0" presId="urn:microsoft.com/office/officeart/2018/2/layout/IconVerticalSolidList"/>
    <dgm:cxn modelId="{43D8AEB3-2E83-40A5-952F-58BCA86FB33B}" type="presParOf" srcId="{DD433F9E-C68A-4187-AA92-6421D1FBA1BC}" destId="{1D9F6E39-D2A1-46DD-B4C0-FFEE45371474}" srcOrd="1" destOrd="0" presId="urn:microsoft.com/office/officeart/2018/2/layout/IconVerticalSolidList"/>
    <dgm:cxn modelId="{5F6E7C07-A97D-469D-998C-2D06942F5E1D}" type="presParOf" srcId="{DD433F9E-C68A-4187-AA92-6421D1FBA1BC}" destId="{C99018EB-6F91-4225-A831-2FC4D2798889}" srcOrd="2" destOrd="0" presId="urn:microsoft.com/office/officeart/2018/2/layout/IconVerticalSolidList"/>
    <dgm:cxn modelId="{FCEB007D-0A14-4FD3-B450-37192AB83715}" type="presParOf" srcId="{C99018EB-6F91-4225-A831-2FC4D2798889}" destId="{FEF7F7B2-A33B-4017-A526-7071C50AFFD6}" srcOrd="0" destOrd="0" presId="urn:microsoft.com/office/officeart/2018/2/layout/IconVerticalSolidList"/>
    <dgm:cxn modelId="{9EDD3136-F6DD-4AA4-AB86-C328426825C3}" type="presParOf" srcId="{C99018EB-6F91-4225-A831-2FC4D2798889}" destId="{8FC065BE-CA25-4F0A-A9AB-876F6EC2738A}" srcOrd="1" destOrd="0" presId="urn:microsoft.com/office/officeart/2018/2/layout/IconVerticalSolidList"/>
    <dgm:cxn modelId="{5A465CC8-81BB-4581-9EBE-73876C85D929}" type="presParOf" srcId="{C99018EB-6F91-4225-A831-2FC4D2798889}" destId="{2BAA9B1C-2605-4FF7-B5A9-5C82DCEB610C}" srcOrd="2" destOrd="0" presId="urn:microsoft.com/office/officeart/2018/2/layout/IconVerticalSolidList"/>
    <dgm:cxn modelId="{9A6025EF-D48D-40E3-AF7F-61F77ED5D1E6}" type="presParOf" srcId="{C99018EB-6F91-4225-A831-2FC4D2798889}" destId="{501F9F0F-6400-4857-BA16-D667A0A4E63E}" srcOrd="3" destOrd="0" presId="urn:microsoft.com/office/officeart/2018/2/layout/IconVerticalSolidList"/>
    <dgm:cxn modelId="{E67D4B21-5C13-4316-B8B2-912D96C1C052}" type="presParOf" srcId="{C99018EB-6F91-4225-A831-2FC4D2798889}" destId="{8ED9D959-746D-4912-A4D9-85D9A3A5DEA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D550B4-E64D-48EC-8C82-AF85740E68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4C030F-D757-4EE4-AA8E-CC3679A968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1" dirty="0"/>
            <a:t>Untracked</a:t>
          </a:r>
          <a:r>
            <a:rPr lang="en-US" b="0" dirty="0"/>
            <a:t>: (Git does not care about it but will keep alerting you)</a:t>
          </a:r>
          <a:endParaRPr lang="en-US" dirty="0"/>
        </a:p>
      </dgm:t>
    </dgm:pt>
    <dgm:pt modelId="{2F2CF7D4-9017-4BD8-9936-0415CE1F63D7}" type="parTrans" cxnId="{5837446F-47FD-41A1-B837-C7A4A13CE57C}">
      <dgm:prSet/>
      <dgm:spPr/>
      <dgm:t>
        <a:bodyPr/>
        <a:lstStyle/>
        <a:p>
          <a:endParaRPr lang="en-US"/>
        </a:p>
      </dgm:t>
    </dgm:pt>
    <dgm:pt modelId="{85C6989E-0300-49AE-9CC6-B6DE1F181627}" type="sibTrans" cxnId="{5837446F-47FD-41A1-B837-C7A4A13CE5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6D0DEA-49EA-4398-87A6-2B1B28A739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Unmodified (Either never changed since tracked, or </a:t>
          </a:r>
          <a:r>
            <a:rPr lang="en-US" b="0" dirty="0" err="1"/>
            <a:t>commited</a:t>
          </a:r>
          <a:r>
            <a:rPr lang="en-US" b="0" dirty="0"/>
            <a:t> and never changed afterwards)</a:t>
          </a:r>
          <a:endParaRPr lang="en-US" dirty="0"/>
        </a:p>
      </dgm:t>
    </dgm:pt>
    <dgm:pt modelId="{34DF4B1D-49AD-42B0-9F18-D0DC347CDEBE}" type="parTrans" cxnId="{8A205863-C4A8-4FCC-B54C-770CDBC6249D}">
      <dgm:prSet/>
      <dgm:spPr/>
      <dgm:t>
        <a:bodyPr/>
        <a:lstStyle/>
        <a:p>
          <a:endParaRPr lang="en-US"/>
        </a:p>
      </dgm:t>
    </dgm:pt>
    <dgm:pt modelId="{5C4F47F3-9659-4D4E-BCEF-2F306CB720DA}" type="sibTrans" cxnId="{8A205863-C4A8-4FCC-B54C-770CDBC624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5C5B53-2807-4DAF-8365-90B263A9C5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Modified (Either doesn't have a snapshot or been changed since last commit)</a:t>
          </a:r>
          <a:endParaRPr lang="en-US" dirty="0"/>
        </a:p>
      </dgm:t>
    </dgm:pt>
    <dgm:pt modelId="{4D68FB86-1933-4C2D-BBA1-7C487082AA88}" type="parTrans" cxnId="{1CB2EB07-332A-4BC8-8D60-4BB81CD47CE3}">
      <dgm:prSet/>
      <dgm:spPr/>
      <dgm:t>
        <a:bodyPr/>
        <a:lstStyle/>
        <a:p>
          <a:endParaRPr lang="en-US"/>
        </a:p>
      </dgm:t>
    </dgm:pt>
    <dgm:pt modelId="{D8F8BAE0-B99E-4F71-A854-ACAC091D2A6B}" type="sibTrans" cxnId="{1CB2EB07-332A-4BC8-8D60-4BB81CD47C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9DBBC4-5485-41F3-BFD5-B18306B0C3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Staged (Had some changes and ready to be committed)</a:t>
          </a:r>
          <a:endParaRPr lang="en-US" dirty="0"/>
        </a:p>
      </dgm:t>
    </dgm:pt>
    <dgm:pt modelId="{8F580335-71C7-4A9B-AA5F-4ADC32DD5541}" type="parTrans" cxnId="{D505F0F6-11DE-4831-96EF-215F0275DC8B}">
      <dgm:prSet/>
      <dgm:spPr/>
      <dgm:t>
        <a:bodyPr/>
        <a:lstStyle/>
        <a:p>
          <a:endParaRPr lang="en-US"/>
        </a:p>
      </dgm:t>
    </dgm:pt>
    <dgm:pt modelId="{02DDEA1F-78FE-4AA3-ACB3-4BF5D1732D4A}" type="sibTrans" cxnId="{D505F0F6-11DE-4831-96EF-215F0275DC8B}">
      <dgm:prSet/>
      <dgm:spPr/>
      <dgm:t>
        <a:bodyPr/>
        <a:lstStyle/>
        <a:p>
          <a:endParaRPr lang="en-US"/>
        </a:p>
      </dgm:t>
    </dgm:pt>
    <dgm:pt modelId="{7FFF6ED5-6FA1-430C-81BA-A2401D6A78D2}" type="pres">
      <dgm:prSet presAssocID="{1FD550B4-E64D-48EC-8C82-AF85740E6837}" presName="root" presStyleCnt="0">
        <dgm:presLayoutVars>
          <dgm:dir/>
          <dgm:resizeHandles val="exact"/>
        </dgm:presLayoutVars>
      </dgm:prSet>
      <dgm:spPr/>
    </dgm:pt>
    <dgm:pt modelId="{AFB17791-8983-4D86-AD2E-3A811179D517}" type="pres">
      <dgm:prSet presAssocID="{9D4C030F-D757-4EE4-AA8E-CC3679A96866}" presName="compNode" presStyleCnt="0"/>
      <dgm:spPr/>
    </dgm:pt>
    <dgm:pt modelId="{F4E81F68-8A6E-4C79-ADE9-42B790F9BBD5}" type="pres">
      <dgm:prSet presAssocID="{9D4C030F-D757-4EE4-AA8E-CC3679A96866}" presName="bgRect" presStyleLbl="bgShp" presStyleIdx="0" presStyleCnt="4"/>
      <dgm:spPr/>
    </dgm:pt>
    <dgm:pt modelId="{5E6C6F19-04CC-4A12-94B9-4DDCA4B44C99}" type="pres">
      <dgm:prSet presAssocID="{9D4C030F-D757-4EE4-AA8E-CC3679A96866}" presName="iconRect" presStyleLbl="node1" presStyleIdx="0" presStyleCnt="4"/>
      <dgm:spPr/>
    </dgm:pt>
    <dgm:pt modelId="{9997F8C3-5A06-47C4-9DB5-106F4E1EE281}" type="pres">
      <dgm:prSet presAssocID="{9D4C030F-D757-4EE4-AA8E-CC3679A96866}" presName="spaceRect" presStyleCnt="0"/>
      <dgm:spPr/>
    </dgm:pt>
    <dgm:pt modelId="{49BB8D15-1704-4FFA-B070-6D60AEAA06D7}" type="pres">
      <dgm:prSet presAssocID="{9D4C030F-D757-4EE4-AA8E-CC3679A96866}" presName="parTx" presStyleLbl="revTx" presStyleIdx="0" presStyleCnt="4">
        <dgm:presLayoutVars>
          <dgm:chMax val="0"/>
          <dgm:chPref val="0"/>
        </dgm:presLayoutVars>
      </dgm:prSet>
      <dgm:spPr/>
    </dgm:pt>
    <dgm:pt modelId="{1E7F22F1-45A4-41FB-87ED-E00FF4DEBDDD}" type="pres">
      <dgm:prSet presAssocID="{85C6989E-0300-49AE-9CC6-B6DE1F181627}" presName="sibTrans" presStyleCnt="0"/>
      <dgm:spPr/>
    </dgm:pt>
    <dgm:pt modelId="{85318EBE-636D-4AE4-9114-D93D1F0C4486}" type="pres">
      <dgm:prSet presAssocID="{A26D0DEA-49EA-4398-87A6-2B1B28A73913}" presName="compNode" presStyleCnt="0"/>
      <dgm:spPr/>
    </dgm:pt>
    <dgm:pt modelId="{275251CE-8246-4398-8540-007306346AF0}" type="pres">
      <dgm:prSet presAssocID="{A26D0DEA-49EA-4398-87A6-2B1B28A73913}" presName="bgRect" presStyleLbl="bgShp" presStyleIdx="1" presStyleCnt="4"/>
      <dgm:spPr/>
    </dgm:pt>
    <dgm:pt modelId="{132FC16B-0C79-4C63-A67E-5AA16E885C4B}" type="pres">
      <dgm:prSet presAssocID="{A26D0DEA-49EA-4398-87A6-2B1B28A73913}" presName="iconRect" presStyleLbl="node1" presStyleIdx="1" presStyleCnt="4" custFlipHor="0" custScaleX="75372"/>
      <dgm:spPr/>
    </dgm:pt>
    <dgm:pt modelId="{FBE388BC-9746-49B5-A93A-BB5DCF7341A6}" type="pres">
      <dgm:prSet presAssocID="{A26D0DEA-49EA-4398-87A6-2B1B28A73913}" presName="spaceRect" presStyleCnt="0"/>
      <dgm:spPr/>
    </dgm:pt>
    <dgm:pt modelId="{3101409F-5FA5-417A-B992-AFEBFBFCDC6A}" type="pres">
      <dgm:prSet presAssocID="{A26D0DEA-49EA-4398-87A6-2B1B28A73913}" presName="parTx" presStyleLbl="revTx" presStyleIdx="1" presStyleCnt="4">
        <dgm:presLayoutVars>
          <dgm:chMax val="0"/>
          <dgm:chPref val="0"/>
        </dgm:presLayoutVars>
      </dgm:prSet>
      <dgm:spPr/>
    </dgm:pt>
    <dgm:pt modelId="{44517B62-320E-40E1-8226-134BE7429B1A}" type="pres">
      <dgm:prSet presAssocID="{5C4F47F3-9659-4D4E-BCEF-2F306CB720DA}" presName="sibTrans" presStyleCnt="0"/>
      <dgm:spPr/>
    </dgm:pt>
    <dgm:pt modelId="{A65A1DB3-49E2-4F87-8F44-22D97F81AA81}" type="pres">
      <dgm:prSet presAssocID="{CD5C5B53-2807-4DAF-8365-90B263A9C55D}" presName="compNode" presStyleCnt="0"/>
      <dgm:spPr/>
    </dgm:pt>
    <dgm:pt modelId="{3C6680A6-75EA-4899-9546-1B670DC9A6F2}" type="pres">
      <dgm:prSet presAssocID="{CD5C5B53-2807-4DAF-8365-90B263A9C55D}" presName="bgRect" presStyleLbl="bgShp" presStyleIdx="2" presStyleCnt="4"/>
      <dgm:spPr/>
    </dgm:pt>
    <dgm:pt modelId="{EB5CC1A0-8A67-46F1-9CF5-06910B5BF7C8}" type="pres">
      <dgm:prSet presAssocID="{CD5C5B53-2807-4DAF-8365-90B263A9C55D}" presName="iconRect" presStyleLbl="node1" presStyleIdx="2" presStyleCnt="4"/>
      <dgm:spPr/>
    </dgm:pt>
    <dgm:pt modelId="{AB06186E-6E23-42ED-B409-FB08B256CD62}" type="pres">
      <dgm:prSet presAssocID="{CD5C5B53-2807-4DAF-8365-90B263A9C55D}" presName="spaceRect" presStyleCnt="0"/>
      <dgm:spPr/>
    </dgm:pt>
    <dgm:pt modelId="{60755016-5A7C-4687-8EC5-1FEA59EDC06A}" type="pres">
      <dgm:prSet presAssocID="{CD5C5B53-2807-4DAF-8365-90B263A9C55D}" presName="parTx" presStyleLbl="revTx" presStyleIdx="2" presStyleCnt="4">
        <dgm:presLayoutVars>
          <dgm:chMax val="0"/>
          <dgm:chPref val="0"/>
        </dgm:presLayoutVars>
      </dgm:prSet>
      <dgm:spPr/>
    </dgm:pt>
    <dgm:pt modelId="{0C4BEB6C-710F-4B1D-8A5D-F8C21D21C017}" type="pres">
      <dgm:prSet presAssocID="{D8F8BAE0-B99E-4F71-A854-ACAC091D2A6B}" presName="sibTrans" presStyleCnt="0"/>
      <dgm:spPr/>
    </dgm:pt>
    <dgm:pt modelId="{C85A85F1-FD1D-43A9-B3BF-E837A6B132C0}" type="pres">
      <dgm:prSet presAssocID="{399DBBC4-5485-41F3-BFD5-B18306B0C30A}" presName="compNode" presStyleCnt="0"/>
      <dgm:spPr/>
    </dgm:pt>
    <dgm:pt modelId="{A0031AEC-043E-4FE8-834D-72FAA7181D96}" type="pres">
      <dgm:prSet presAssocID="{399DBBC4-5485-41F3-BFD5-B18306B0C30A}" presName="bgRect" presStyleLbl="bgShp" presStyleIdx="3" presStyleCnt="4"/>
      <dgm:spPr/>
    </dgm:pt>
    <dgm:pt modelId="{1E08B734-07E0-47AB-BB73-7D6AB36419A4}" type="pres">
      <dgm:prSet presAssocID="{399DBBC4-5485-41F3-BFD5-B18306B0C30A}" presName="iconRect" presStyleLbl="node1" presStyleIdx="3" presStyleCnt="4"/>
      <dgm:spPr/>
    </dgm:pt>
    <dgm:pt modelId="{DF5EF166-A7B2-462E-906A-048F65A062F2}" type="pres">
      <dgm:prSet presAssocID="{399DBBC4-5485-41F3-BFD5-B18306B0C30A}" presName="spaceRect" presStyleCnt="0"/>
      <dgm:spPr/>
    </dgm:pt>
    <dgm:pt modelId="{D209AF21-6B34-4414-8DD0-C8BA4376DFA1}" type="pres">
      <dgm:prSet presAssocID="{399DBBC4-5485-41F3-BFD5-B18306B0C30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CB2EB07-332A-4BC8-8D60-4BB81CD47CE3}" srcId="{1FD550B4-E64D-48EC-8C82-AF85740E6837}" destId="{CD5C5B53-2807-4DAF-8365-90B263A9C55D}" srcOrd="2" destOrd="0" parTransId="{4D68FB86-1933-4C2D-BBA1-7C487082AA88}" sibTransId="{D8F8BAE0-B99E-4F71-A854-ACAC091D2A6B}"/>
    <dgm:cxn modelId="{179BB325-A591-41D6-AECA-516990F19B09}" type="presOf" srcId="{9D4C030F-D757-4EE4-AA8E-CC3679A96866}" destId="{49BB8D15-1704-4FFA-B070-6D60AEAA06D7}" srcOrd="0" destOrd="0" presId="urn:microsoft.com/office/officeart/2018/2/layout/IconVerticalSolidList"/>
    <dgm:cxn modelId="{8A205863-C4A8-4FCC-B54C-770CDBC6249D}" srcId="{1FD550B4-E64D-48EC-8C82-AF85740E6837}" destId="{A26D0DEA-49EA-4398-87A6-2B1B28A73913}" srcOrd="1" destOrd="0" parTransId="{34DF4B1D-49AD-42B0-9F18-D0DC347CDEBE}" sibTransId="{5C4F47F3-9659-4D4E-BCEF-2F306CB720DA}"/>
    <dgm:cxn modelId="{5837446F-47FD-41A1-B837-C7A4A13CE57C}" srcId="{1FD550B4-E64D-48EC-8C82-AF85740E6837}" destId="{9D4C030F-D757-4EE4-AA8E-CC3679A96866}" srcOrd="0" destOrd="0" parTransId="{2F2CF7D4-9017-4BD8-9936-0415CE1F63D7}" sibTransId="{85C6989E-0300-49AE-9CC6-B6DE1F181627}"/>
    <dgm:cxn modelId="{4A70557A-D77F-4C12-8D7E-E80E28BF3A61}" type="presOf" srcId="{CD5C5B53-2807-4DAF-8365-90B263A9C55D}" destId="{60755016-5A7C-4687-8EC5-1FEA59EDC06A}" srcOrd="0" destOrd="0" presId="urn:microsoft.com/office/officeart/2018/2/layout/IconVerticalSolidList"/>
    <dgm:cxn modelId="{D0DE458E-BC44-4F40-8C41-35ADB5A3370C}" type="presOf" srcId="{A26D0DEA-49EA-4398-87A6-2B1B28A73913}" destId="{3101409F-5FA5-417A-B992-AFEBFBFCDC6A}" srcOrd="0" destOrd="0" presId="urn:microsoft.com/office/officeart/2018/2/layout/IconVerticalSolidList"/>
    <dgm:cxn modelId="{59125495-926D-48B1-AC21-35C0A705286F}" type="presOf" srcId="{399DBBC4-5485-41F3-BFD5-B18306B0C30A}" destId="{D209AF21-6B34-4414-8DD0-C8BA4376DFA1}" srcOrd="0" destOrd="0" presId="urn:microsoft.com/office/officeart/2018/2/layout/IconVerticalSolidList"/>
    <dgm:cxn modelId="{F1A76ECE-A07D-4E86-924A-D69B47B52F98}" type="presOf" srcId="{1FD550B4-E64D-48EC-8C82-AF85740E6837}" destId="{7FFF6ED5-6FA1-430C-81BA-A2401D6A78D2}" srcOrd="0" destOrd="0" presId="urn:microsoft.com/office/officeart/2018/2/layout/IconVerticalSolidList"/>
    <dgm:cxn modelId="{D505F0F6-11DE-4831-96EF-215F0275DC8B}" srcId="{1FD550B4-E64D-48EC-8C82-AF85740E6837}" destId="{399DBBC4-5485-41F3-BFD5-B18306B0C30A}" srcOrd="3" destOrd="0" parTransId="{8F580335-71C7-4A9B-AA5F-4ADC32DD5541}" sibTransId="{02DDEA1F-78FE-4AA3-ACB3-4BF5D1732D4A}"/>
    <dgm:cxn modelId="{4608A772-F4B9-4AF1-AF2E-30A96F664FB2}" type="presParOf" srcId="{7FFF6ED5-6FA1-430C-81BA-A2401D6A78D2}" destId="{AFB17791-8983-4D86-AD2E-3A811179D517}" srcOrd="0" destOrd="0" presId="urn:microsoft.com/office/officeart/2018/2/layout/IconVerticalSolidList"/>
    <dgm:cxn modelId="{31A9900D-5CB3-4284-A368-7719C3844451}" type="presParOf" srcId="{AFB17791-8983-4D86-AD2E-3A811179D517}" destId="{F4E81F68-8A6E-4C79-ADE9-42B790F9BBD5}" srcOrd="0" destOrd="0" presId="urn:microsoft.com/office/officeart/2018/2/layout/IconVerticalSolidList"/>
    <dgm:cxn modelId="{A13F2485-7F04-46F9-B609-4BA51126D8DF}" type="presParOf" srcId="{AFB17791-8983-4D86-AD2E-3A811179D517}" destId="{5E6C6F19-04CC-4A12-94B9-4DDCA4B44C99}" srcOrd="1" destOrd="0" presId="urn:microsoft.com/office/officeart/2018/2/layout/IconVerticalSolidList"/>
    <dgm:cxn modelId="{947947F6-5722-45EC-8B80-73D242DE0505}" type="presParOf" srcId="{AFB17791-8983-4D86-AD2E-3A811179D517}" destId="{9997F8C3-5A06-47C4-9DB5-106F4E1EE281}" srcOrd="2" destOrd="0" presId="urn:microsoft.com/office/officeart/2018/2/layout/IconVerticalSolidList"/>
    <dgm:cxn modelId="{E641BD13-659C-4EF5-81C4-83302E358B26}" type="presParOf" srcId="{AFB17791-8983-4D86-AD2E-3A811179D517}" destId="{49BB8D15-1704-4FFA-B070-6D60AEAA06D7}" srcOrd="3" destOrd="0" presId="urn:microsoft.com/office/officeart/2018/2/layout/IconVerticalSolidList"/>
    <dgm:cxn modelId="{0C024B3E-211C-4BDA-AD0E-2D39971BAF9F}" type="presParOf" srcId="{7FFF6ED5-6FA1-430C-81BA-A2401D6A78D2}" destId="{1E7F22F1-45A4-41FB-87ED-E00FF4DEBDDD}" srcOrd="1" destOrd="0" presId="urn:microsoft.com/office/officeart/2018/2/layout/IconVerticalSolidList"/>
    <dgm:cxn modelId="{B424CC83-5565-462B-9490-8664D2C613C0}" type="presParOf" srcId="{7FFF6ED5-6FA1-430C-81BA-A2401D6A78D2}" destId="{85318EBE-636D-4AE4-9114-D93D1F0C4486}" srcOrd="2" destOrd="0" presId="urn:microsoft.com/office/officeart/2018/2/layout/IconVerticalSolidList"/>
    <dgm:cxn modelId="{165ADC3C-91F5-406D-B5BC-5D95E2DC7188}" type="presParOf" srcId="{85318EBE-636D-4AE4-9114-D93D1F0C4486}" destId="{275251CE-8246-4398-8540-007306346AF0}" srcOrd="0" destOrd="0" presId="urn:microsoft.com/office/officeart/2018/2/layout/IconVerticalSolidList"/>
    <dgm:cxn modelId="{C67EF1C6-1A07-4F97-996D-12A1F62B65EC}" type="presParOf" srcId="{85318EBE-636D-4AE4-9114-D93D1F0C4486}" destId="{132FC16B-0C79-4C63-A67E-5AA16E885C4B}" srcOrd="1" destOrd="0" presId="urn:microsoft.com/office/officeart/2018/2/layout/IconVerticalSolidList"/>
    <dgm:cxn modelId="{58BC8966-18F1-4BA6-AA4B-C8D58733C2F1}" type="presParOf" srcId="{85318EBE-636D-4AE4-9114-D93D1F0C4486}" destId="{FBE388BC-9746-49B5-A93A-BB5DCF7341A6}" srcOrd="2" destOrd="0" presId="urn:microsoft.com/office/officeart/2018/2/layout/IconVerticalSolidList"/>
    <dgm:cxn modelId="{6894227C-0F82-4820-A4FF-388904EC8C76}" type="presParOf" srcId="{85318EBE-636D-4AE4-9114-D93D1F0C4486}" destId="{3101409F-5FA5-417A-B992-AFEBFBFCDC6A}" srcOrd="3" destOrd="0" presId="urn:microsoft.com/office/officeart/2018/2/layout/IconVerticalSolidList"/>
    <dgm:cxn modelId="{715C22C1-7060-4312-AD33-63D73F32D1D5}" type="presParOf" srcId="{7FFF6ED5-6FA1-430C-81BA-A2401D6A78D2}" destId="{44517B62-320E-40E1-8226-134BE7429B1A}" srcOrd="3" destOrd="0" presId="urn:microsoft.com/office/officeart/2018/2/layout/IconVerticalSolidList"/>
    <dgm:cxn modelId="{1F313F1B-7A91-4981-A050-319DCE06D7CE}" type="presParOf" srcId="{7FFF6ED5-6FA1-430C-81BA-A2401D6A78D2}" destId="{A65A1DB3-49E2-4F87-8F44-22D97F81AA81}" srcOrd="4" destOrd="0" presId="urn:microsoft.com/office/officeart/2018/2/layout/IconVerticalSolidList"/>
    <dgm:cxn modelId="{C1BF3DD9-9915-4BAA-937E-2321106CD9CC}" type="presParOf" srcId="{A65A1DB3-49E2-4F87-8F44-22D97F81AA81}" destId="{3C6680A6-75EA-4899-9546-1B670DC9A6F2}" srcOrd="0" destOrd="0" presId="urn:microsoft.com/office/officeart/2018/2/layout/IconVerticalSolidList"/>
    <dgm:cxn modelId="{A69FC7D6-CD18-4388-84B0-2403CDFE625A}" type="presParOf" srcId="{A65A1DB3-49E2-4F87-8F44-22D97F81AA81}" destId="{EB5CC1A0-8A67-46F1-9CF5-06910B5BF7C8}" srcOrd="1" destOrd="0" presId="urn:microsoft.com/office/officeart/2018/2/layout/IconVerticalSolidList"/>
    <dgm:cxn modelId="{2D7D5375-DCCB-4585-9202-514BE8C0CC2D}" type="presParOf" srcId="{A65A1DB3-49E2-4F87-8F44-22D97F81AA81}" destId="{AB06186E-6E23-42ED-B409-FB08B256CD62}" srcOrd="2" destOrd="0" presId="urn:microsoft.com/office/officeart/2018/2/layout/IconVerticalSolidList"/>
    <dgm:cxn modelId="{91A14FDF-0234-489D-AF49-3A6094994262}" type="presParOf" srcId="{A65A1DB3-49E2-4F87-8F44-22D97F81AA81}" destId="{60755016-5A7C-4687-8EC5-1FEA59EDC06A}" srcOrd="3" destOrd="0" presId="urn:microsoft.com/office/officeart/2018/2/layout/IconVerticalSolidList"/>
    <dgm:cxn modelId="{AC631D03-FBAF-43CF-9817-D469907C7CE1}" type="presParOf" srcId="{7FFF6ED5-6FA1-430C-81BA-A2401D6A78D2}" destId="{0C4BEB6C-710F-4B1D-8A5D-F8C21D21C017}" srcOrd="5" destOrd="0" presId="urn:microsoft.com/office/officeart/2018/2/layout/IconVerticalSolidList"/>
    <dgm:cxn modelId="{B3F0BB8F-6C02-4E89-A65F-60FBB49A3CE9}" type="presParOf" srcId="{7FFF6ED5-6FA1-430C-81BA-A2401D6A78D2}" destId="{C85A85F1-FD1D-43A9-B3BF-E837A6B132C0}" srcOrd="6" destOrd="0" presId="urn:microsoft.com/office/officeart/2018/2/layout/IconVerticalSolidList"/>
    <dgm:cxn modelId="{712696FB-7D7D-43E7-8624-FBFE14869E44}" type="presParOf" srcId="{C85A85F1-FD1D-43A9-B3BF-E837A6B132C0}" destId="{A0031AEC-043E-4FE8-834D-72FAA7181D96}" srcOrd="0" destOrd="0" presId="urn:microsoft.com/office/officeart/2018/2/layout/IconVerticalSolidList"/>
    <dgm:cxn modelId="{DCD28AF3-E2BD-4C3F-8DB5-3D860E138632}" type="presParOf" srcId="{C85A85F1-FD1D-43A9-B3BF-E837A6B132C0}" destId="{1E08B734-07E0-47AB-BB73-7D6AB36419A4}" srcOrd="1" destOrd="0" presId="urn:microsoft.com/office/officeart/2018/2/layout/IconVerticalSolidList"/>
    <dgm:cxn modelId="{9C18C33F-7C8A-4B10-BA9E-FB827A87A678}" type="presParOf" srcId="{C85A85F1-FD1D-43A9-B3BF-E837A6B132C0}" destId="{DF5EF166-A7B2-462E-906A-048F65A062F2}" srcOrd="2" destOrd="0" presId="urn:microsoft.com/office/officeart/2018/2/layout/IconVerticalSolidList"/>
    <dgm:cxn modelId="{523F84AD-DDC7-4D8C-BBB5-37E11D0F0F5A}" type="presParOf" srcId="{C85A85F1-FD1D-43A9-B3BF-E837A6B132C0}" destId="{D209AF21-6B34-4414-8DD0-C8BA4376DF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B94918-A7B1-4BAE-A648-2D6BA8E968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A666A0-F200-4AEF-9380-7C3DAB248E82}">
      <dgm:prSet/>
      <dgm:spPr/>
      <dgm:t>
        <a:bodyPr/>
        <a:lstStyle/>
        <a:p>
          <a:r>
            <a:rPr lang="en-US"/>
            <a:t>Cloning</a:t>
          </a:r>
        </a:p>
      </dgm:t>
    </dgm:pt>
    <dgm:pt modelId="{D54C45D2-2806-4975-9561-56B802184147}" type="parTrans" cxnId="{99657FA1-2924-42B4-A7B9-E77EAA273ECC}">
      <dgm:prSet/>
      <dgm:spPr/>
      <dgm:t>
        <a:bodyPr/>
        <a:lstStyle/>
        <a:p>
          <a:endParaRPr lang="en-US"/>
        </a:p>
      </dgm:t>
    </dgm:pt>
    <dgm:pt modelId="{02ACDF94-6CB0-42F1-A424-A605C1D794C8}" type="sibTrans" cxnId="{99657FA1-2924-42B4-A7B9-E77EAA273ECC}">
      <dgm:prSet/>
      <dgm:spPr/>
      <dgm:t>
        <a:bodyPr/>
        <a:lstStyle/>
        <a:p>
          <a:endParaRPr lang="en-US"/>
        </a:p>
      </dgm:t>
    </dgm:pt>
    <dgm:pt modelId="{855446B9-0323-422D-8092-31712B7FF76B}">
      <dgm:prSet/>
      <dgm:spPr/>
      <dgm:t>
        <a:bodyPr/>
        <a:lstStyle/>
        <a:p>
          <a:r>
            <a:rPr lang="en-US"/>
            <a:t>means </a:t>
          </a:r>
          <a:r>
            <a:rPr lang="en-US" b="1"/>
            <a:t>creating a local copy</a:t>
          </a:r>
          <a:r>
            <a:rPr lang="en-US"/>
            <a:t> of a remote Git repository.</a:t>
          </a:r>
        </a:p>
      </dgm:t>
    </dgm:pt>
    <dgm:pt modelId="{ECA55BE2-FAC8-44EE-B4D3-21E015FB7BBA}" type="parTrans" cxnId="{A7DE243E-5F5B-4D40-A3BB-BCFCEAB1B1A5}">
      <dgm:prSet/>
      <dgm:spPr/>
      <dgm:t>
        <a:bodyPr/>
        <a:lstStyle/>
        <a:p>
          <a:endParaRPr lang="en-US"/>
        </a:p>
      </dgm:t>
    </dgm:pt>
    <dgm:pt modelId="{D6A2684E-4693-4BE6-AE02-0043B0C9979E}" type="sibTrans" cxnId="{A7DE243E-5F5B-4D40-A3BB-BCFCEAB1B1A5}">
      <dgm:prSet/>
      <dgm:spPr/>
      <dgm:t>
        <a:bodyPr/>
        <a:lstStyle/>
        <a:p>
          <a:endParaRPr lang="en-US"/>
        </a:p>
      </dgm:t>
    </dgm:pt>
    <dgm:pt modelId="{4F3274E6-0129-4B26-B481-CFDF75831080}">
      <dgm:prSet/>
      <dgm:spPr/>
      <dgm:t>
        <a:bodyPr/>
        <a:lstStyle/>
        <a:p>
          <a:r>
            <a:rPr lang="en-US"/>
            <a:t>It downloads:</a:t>
          </a:r>
        </a:p>
      </dgm:t>
    </dgm:pt>
    <dgm:pt modelId="{1713701A-679C-4B13-8E23-D380C7EBE3BE}" type="parTrans" cxnId="{79C9B784-5C0B-44EB-B99A-D0FF29163FC8}">
      <dgm:prSet/>
      <dgm:spPr/>
      <dgm:t>
        <a:bodyPr/>
        <a:lstStyle/>
        <a:p>
          <a:endParaRPr lang="en-US"/>
        </a:p>
      </dgm:t>
    </dgm:pt>
    <dgm:pt modelId="{30CC4343-BA72-4D80-8FC5-EF2AB8D420ED}" type="sibTrans" cxnId="{79C9B784-5C0B-44EB-B99A-D0FF29163FC8}">
      <dgm:prSet/>
      <dgm:spPr/>
      <dgm:t>
        <a:bodyPr/>
        <a:lstStyle/>
        <a:p>
          <a:endParaRPr lang="en-US"/>
        </a:p>
      </dgm:t>
    </dgm:pt>
    <dgm:pt modelId="{8E9167CF-C5DC-4D29-84F8-FE15B3BEBEF1}">
      <dgm:prSet/>
      <dgm:spPr/>
      <dgm:t>
        <a:bodyPr/>
        <a:lstStyle/>
        <a:p>
          <a:r>
            <a:rPr lang="en-US"/>
            <a:t>All the project files</a:t>
          </a:r>
        </a:p>
      </dgm:t>
    </dgm:pt>
    <dgm:pt modelId="{38054A78-5E3D-41D1-AAC9-2C27CEBD6868}" type="parTrans" cxnId="{3EC93656-7BEF-4C37-8CB6-A9D1A11ED8B0}">
      <dgm:prSet/>
      <dgm:spPr/>
      <dgm:t>
        <a:bodyPr/>
        <a:lstStyle/>
        <a:p>
          <a:endParaRPr lang="en-US"/>
        </a:p>
      </dgm:t>
    </dgm:pt>
    <dgm:pt modelId="{A57F0485-A356-40F0-9D64-13CFFABC9F68}" type="sibTrans" cxnId="{3EC93656-7BEF-4C37-8CB6-A9D1A11ED8B0}">
      <dgm:prSet/>
      <dgm:spPr/>
      <dgm:t>
        <a:bodyPr/>
        <a:lstStyle/>
        <a:p>
          <a:endParaRPr lang="en-US"/>
        </a:p>
      </dgm:t>
    </dgm:pt>
    <dgm:pt modelId="{AAC2D13C-17CA-4AEC-88B2-BE1E713E64E3}">
      <dgm:prSet/>
      <dgm:spPr/>
      <dgm:t>
        <a:bodyPr/>
        <a:lstStyle/>
        <a:p>
          <a:r>
            <a:rPr lang="en-US"/>
            <a:t>Full version history (commits, branches, tags)</a:t>
          </a:r>
        </a:p>
      </dgm:t>
    </dgm:pt>
    <dgm:pt modelId="{836C6461-6E4A-4D6C-913A-CA6BBF7E2857}" type="parTrans" cxnId="{563B3F0F-35D1-43AD-B110-D4B145AE7F40}">
      <dgm:prSet/>
      <dgm:spPr/>
      <dgm:t>
        <a:bodyPr/>
        <a:lstStyle/>
        <a:p>
          <a:endParaRPr lang="en-US"/>
        </a:p>
      </dgm:t>
    </dgm:pt>
    <dgm:pt modelId="{0AC94103-9087-4412-A78D-59686722320F}" type="sibTrans" cxnId="{563B3F0F-35D1-43AD-B110-D4B145AE7F40}">
      <dgm:prSet/>
      <dgm:spPr/>
      <dgm:t>
        <a:bodyPr/>
        <a:lstStyle/>
        <a:p>
          <a:endParaRPr lang="en-US"/>
        </a:p>
      </dgm:t>
    </dgm:pt>
    <dgm:pt modelId="{2B6FD3FB-1DA0-4328-BA3B-AA3BCFCED7A9}">
      <dgm:prSet/>
      <dgm:spPr/>
      <dgm:t>
        <a:bodyPr/>
        <a:lstStyle/>
        <a:p>
          <a:r>
            <a:rPr lang="en-US"/>
            <a:t>The cloned folder becomes a fully working Git repository.</a:t>
          </a:r>
        </a:p>
      </dgm:t>
    </dgm:pt>
    <dgm:pt modelId="{A65DF930-9488-4EA8-8B84-606D769E33C9}" type="parTrans" cxnId="{1C60B4E9-6EC8-4E96-A97C-4AD5B50B0105}">
      <dgm:prSet/>
      <dgm:spPr/>
      <dgm:t>
        <a:bodyPr/>
        <a:lstStyle/>
        <a:p>
          <a:endParaRPr lang="en-US"/>
        </a:p>
      </dgm:t>
    </dgm:pt>
    <dgm:pt modelId="{A44C7E06-EC49-4D50-AF00-E77C29BB03C9}" type="sibTrans" cxnId="{1C60B4E9-6EC8-4E96-A97C-4AD5B50B0105}">
      <dgm:prSet/>
      <dgm:spPr/>
      <dgm:t>
        <a:bodyPr/>
        <a:lstStyle/>
        <a:p>
          <a:endParaRPr lang="en-US"/>
        </a:p>
      </dgm:t>
    </dgm:pt>
    <dgm:pt modelId="{9FDB109E-A149-4EA7-8143-3CFE938A649A}">
      <dgm:prSet/>
      <dgm:spPr/>
      <dgm:t>
        <a:bodyPr/>
        <a:lstStyle/>
        <a:p>
          <a:r>
            <a:rPr lang="en-US"/>
            <a:t>Repo copies on our local computer = local remotes </a:t>
          </a:r>
        </a:p>
      </dgm:t>
    </dgm:pt>
    <dgm:pt modelId="{10C8CE8B-14EB-49C4-A92D-DFABB4BC526D}" type="parTrans" cxnId="{D3A3F1B6-74BF-4DB4-8BC9-846A5D15EA9E}">
      <dgm:prSet/>
      <dgm:spPr/>
      <dgm:t>
        <a:bodyPr/>
        <a:lstStyle/>
        <a:p>
          <a:endParaRPr lang="en-US"/>
        </a:p>
      </dgm:t>
    </dgm:pt>
    <dgm:pt modelId="{06C41DBE-DF32-4CCA-93E5-2267324598C0}" type="sibTrans" cxnId="{D3A3F1B6-74BF-4DB4-8BC9-846A5D15EA9E}">
      <dgm:prSet/>
      <dgm:spPr/>
      <dgm:t>
        <a:bodyPr/>
        <a:lstStyle/>
        <a:p>
          <a:endParaRPr lang="en-US"/>
        </a:p>
      </dgm:t>
    </dgm:pt>
    <dgm:pt modelId="{41388C01-486F-46C2-B16D-D54E852D2C75}">
      <dgm:prSet/>
      <dgm:spPr/>
      <dgm:t>
        <a:bodyPr/>
        <a:lstStyle/>
        <a:p>
          <a:r>
            <a:rPr lang="en-US"/>
            <a:t>Use Case:</a:t>
          </a:r>
        </a:p>
      </dgm:t>
    </dgm:pt>
    <dgm:pt modelId="{B8391402-84C7-4D78-8962-0B5E8F93F731}" type="parTrans" cxnId="{5A58163B-3418-423F-898D-8359480D4F55}">
      <dgm:prSet/>
      <dgm:spPr/>
      <dgm:t>
        <a:bodyPr/>
        <a:lstStyle/>
        <a:p>
          <a:endParaRPr lang="en-US"/>
        </a:p>
      </dgm:t>
    </dgm:pt>
    <dgm:pt modelId="{BA6D102D-A01D-4C02-BEB6-C5BD11F2180C}" type="sibTrans" cxnId="{5A58163B-3418-423F-898D-8359480D4F55}">
      <dgm:prSet/>
      <dgm:spPr/>
      <dgm:t>
        <a:bodyPr/>
        <a:lstStyle/>
        <a:p>
          <a:endParaRPr lang="en-US"/>
        </a:p>
      </dgm:t>
    </dgm:pt>
    <dgm:pt modelId="{1053B1D5-D64F-4A80-B474-9ECD7AEA1DE0}">
      <dgm:prSet/>
      <dgm:spPr/>
      <dgm:t>
        <a:bodyPr/>
        <a:lstStyle/>
        <a:p>
          <a:r>
            <a:rPr lang="en-US"/>
            <a:t>You want to contribute to an open-source project hosted on GitHub. You can clone it to your local machine, work on it, and then push your changes.</a:t>
          </a:r>
        </a:p>
      </dgm:t>
    </dgm:pt>
    <dgm:pt modelId="{E0848BE0-56A0-478B-9F2C-BB6DCD4913E8}" type="parTrans" cxnId="{E266C850-4867-4C7C-8FDF-1DBE4E2BF0C9}">
      <dgm:prSet/>
      <dgm:spPr/>
      <dgm:t>
        <a:bodyPr/>
        <a:lstStyle/>
        <a:p>
          <a:endParaRPr lang="en-US"/>
        </a:p>
      </dgm:t>
    </dgm:pt>
    <dgm:pt modelId="{FC88D64F-9452-44DA-9F85-ADB30317FDB2}" type="sibTrans" cxnId="{E266C850-4867-4C7C-8FDF-1DBE4E2BF0C9}">
      <dgm:prSet/>
      <dgm:spPr/>
      <dgm:t>
        <a:bodyPr/>
        <a:lstStyle/>
        <a:p>
          <a:endParaRPr lang="en-US"/>
        </a:p>
      </dgm:t>
    </dgm:pt>
    <dgm:pt modelId="{063F4959-7FE2-4D26-A27E-7714F26C3BB7}">
      <dgm:prSet/>
      <dgm:spPr/>
      <dgm:t>
        <a:bodyPr/>
        <a:lstStyle/>
        <a:p>
          <a:r>
            <a:rPr lang="en-US"/>
            <a:t>Remote repos are generally stored in an online hosting service e.g., GitHub, Bitbucket, or GitLab If we have an account: We can clone a remote repo on to our local computer 	git clone URL  </a:t>
          </a:r>
        </a:p>
      </dgm:t>
    </dgm:pt>
    <dgm:pt modelId="{59B3A59A-9278-4747-ABC9-935768637CF8}" type="parTrans" cxnId="{D5CF2D6C-0215-4B5F-BBCB-0F7C28D419D6}">
      <dgm:prSet/>
      <dgm:spPr/>
      <dgm:t>
        <a:bodyPr/>
        <a:lstStyle/>
        <a:p>
          <a:endParaRPr lang="en-US"/>
        </a:p>
      </dgm:t>
    </dgm:pt>
    <dgm:pt modelId="{6F39589F-D796-4DCF-8E7D-325B93F9E2EE}" type="sibTrans" cxnId="{D5CF2D6C-0215-4B5F-BBCB-0F7C28D419D6}">
      <dgm:prSet/>
      <dgm:spPr/>
      <dgm:t>
        <a:bodyPr/>
        <a:lstStyle/>
        <a:p>
          <a:endParaRPr lang="en-US"/>
        </a:p>
      </dgm:t>
    </dgm:pt>
    <dgm:pt modelId="{1AE395F0-9EBC-483F-9713-54DFEB30CA9A}" type="pres">
      <dgm:prSet presAssocID="{7FB94918-A7B1-4BAE-A648-2D6BA8E96807}" presName="linear" presStyleCnt="0">
        <dgm:presLayoutVars>
          <dgm:animLvl val="lvl"/>
          <dgm:resizeHandles val="exact"/>
        </dgm:presLayoutVars>
      </dgm:prSet>
      <dgm:spPr/>
    </dgm:pt>
    <dgm:pt modelId="{DE0EEA98-1C3D-4938-BEF6-C3F88D6BA108}" type="pres">
      <dgm:prSet presAssocID="{28A666A0-F200-4AEF-9380-7C3DAB248E8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8A29233-BC2E-453D-A772-D24CB7576B96}" type="pres">
      <dgm:prSet presAssocID="{28A666A0-F200-4AEF-9380-7C3DAB248E8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63B3F0F-35D1-43AD-B110-D4B145AE7F40}" srcId="{4F3274E6-0129-4B26-B481-CFDF75831080}" destId="{AAC2D13C-17CA-4AEC-88B2-BE1E713E64E3}" srcOrd="1" destOrd="0" parTransId="{836C6461-6E4A-4D6C-913A-CA6BBF7E2857}" sibTransId="{0AC94103-9087-4412-A78D-59686722320F}"/>
    <dgm:cxn modelId="{5A58163B-3418-423F-898D-8359480D4F55}" srcId="{28A666A0-F200-4AEF-9380-7C3DAB248E82}" destId="{41388C01-486F-46C2-B16D-D54E852D2C75}" srcOrd="4" destOrd="0" parTransId="{B8391402-84C7-4D78-8962-0B5E8F93F731}" sibTransId="{BA6D102D-A01D-4C02-BEB6-C5BD11F2180C}"/>
    <dgm:cxn modelId="{A7DE243E-5F5B-4D40-A3BB-BCFCEAB1B1A5}" srcId="{28A666A0-F200-4AEF-9380-7C3DAB248E82}" destId="{855446B9-0323-422D-8092-31712B7FF76B}" srcOrd="0" destOrd="0" parTransId="{ECA55BE2-FAC8-44EE-B4D3-21E015FB7BBA}" sibTransId="{D6A2684E-4693-4BE6-AE02-0043B0C9979E}"/>
    <dgm:cxn modelId="{D5CF2D6C-0215-4B5F-BBCB-0F7C28D419D6}" srcId="{28A666A0-F200-4AEF-9380-7C3DAB248E82}" destId="{063F4959-7FE2-4D26-A27E-7714F26C3BB7}" srcOrd="6" destOrd="0" parTransId="{59B3A59A-9278-4747-ABC9-935768637CF8}" sibTransId="{6F39589F-D796-4DCF-8E7D-325B93F9E2EE}"/>
    <dgm:cxn modelId="{E266C850-4867-4C7C-8FDF-1DBE4E2BF0C9}" srcId="{28A666A0-F200-4AEF-9380-7C3DAB248E82}" destId="{1053B1D5-D64F-4A80-B474-9ECD7AEA1DE0}" srcOrd="5" destOrd="0" parTransId="{E0848BE0-56A0-478B-9F2C-BB6DCD4913E8}" sibTransId="{FC88D64F-9452-44DA-9F85-ADB30317FDB2}"/>
    <dgm:cxn modelId="{E2752655-781C-43FA-B9EA-C28CFE2EDEC2}" type="presOf" srcId="{9FDB109E-A149-4EA7-8143-3CFE938A649A}" destId="{D8A29233-BC2E-453D-A772-D24CB7576B96}" srcOrd="0" destOrd="5" presId="urn:microsoft.com/office/officeart/2005/8/layout/vList2"/>
    <dgm:cxn modelId="{3EC93656-7BEF-4C37-8CB6-A9D1A11ED8B0}" srcId="{4F3274E6-0129-4B26-B481-CFDF75831080}" destId="{8E9167CF-C5DC-4D29-84F8-FE15B3BEBEF1}" srcOrd="0" destOrd="0" parTransId="{38054A78-5E3D-41D1-AAC9-2C27CEBD6868}" sibTransId="{A57F0485-A356-40F0-9D64-13CFFABC9F68}"/>
    <dgm:cxn modelId="{7DF2307E-532B-406F-8D64-70E48C414DE9}" type="presOf" srcId="{8E9167CF-C5DC-4D29-84F8-FE15B3BEBEF1}" destId="{D8A29233-BC2E-453D-A772-D24CB7576B96}" srcOrd="0" destOrd="2" presId="urn:microsoft.com/office/officeart/2005/8/layout/vList2"/>
    <dgm:cxn modelId="{FF153C82-F86D-48F9-833F-D091682122CC}" type="presOf" srcId="{7FB94918-A7B1-4BAE-A648-2D6BA8E96807}" destId="{1AE395F0-9EBC-483F-9713-54DFEB30CA9A}" srcOrd="0" destOrd="0" presId="urn:microsoft.com/office/officeart/2005/8/layout/vList2"/>
    <dgm:cxn modelId="{79C9B784-5C0B-44EB-B99A-D0FF29163FC8}" srcId="{28A666A0-F200-4AEF-9380-7C3DAB248E82}" destId="{4F3274E6-0129-4B26-B481-CFDF75831080}" srcOrd="1" destOrd="0" parTransId="{1713701A-679C-4B13-8E23-D380C7EBE3BE}" sibTransId="{30CC4343-BA72-4D80-8FC5-EF2AB8D420ED}"/>
    <dgm:cxn modelId="{9880228A-D54D-45A7-BABE-EC1F48EC8A5B}" type="presOf" srcId="{2B6FD3FB-1DA0-4328-BA3B-AA3BCFCED7A9}" destId="{D8A29233-BC2E-453D-A772-D24CB7576B96}" srcOrd="0" destOrd="4" presId="urn:microsoft.com/office/officeart/2005/8/layout/vList2"/>
    <dgm:cxn modelId="{2404D997-5CDC-4678-BEC9-1789B5A90F5F}" type="presOf" srcId="{4F3274E6-0129-4B26-B481-CFDF75831080}" destId="{D8A29233-BC2E-453D-A772-D24CB7576B96}" srcOrd="0" destOrd="1" presId="urn:microsoft.com/office/officeart/2005/8/layout/vList2"/>
    <dgm:cxn modelId="{3BD74D9B-F0FF-4570-811B-E88623DB4E1C}" type="presOf" srcId="{41388C01-486F-46C2-B16D-D54E852D2C75}" destId="{D8A29233-BC2E-453D-A772-D24CB7576B96}" srcOrd="0" destOrd="6" presId="urn:microsoft.com/office/officeart/2005/8/layout/vList2"/>
    <dgm:cxn modelId="{99657FA1-2924-42B4-A7B9-E77EAA273ECC}" srcId="{7FB94918-A7B1-4BAE-A648-2D6BA8E96807}" destId="{28A666A0-F200-4AEF-9380-7C3DAB248E82}" srcOrd="0" destOrd="0" parTransId="{D54C45D2-2806-4975-9561-56B802184147}" sibTransId="{02ACDF94-6CB0-42F1-A424-A605C1D794C8}"/>
    <dgm:cxn modelId="{257AB5A5-4E1D-491D-87FF-D710F9F9433C}" type="presOf" srcId="{1053B1D5-D64F-4A80-B474-9ECD7AEA1DE0}" destId="{D8A29233-BC2E-453D-A772-D24CB7576B96}" srcOrd="0" destOrd="7" presId="urn:microsoft.com/office/officeart/2005/8/layout/vList2"/>
    <dgm:cxn modelId="{D0EB89A8-7184-485C-988A-E451C5ABD49C}" type="presOf" srcId="{AAC2D13C-17CA-4AEC-88B2-BE1E713E64E3}" destId="{D8A29233-BC2E-453D-A772-D24CB7576B96}" srcOrd="0" destOrd="3" presId="urn:microsoft.com/office/officeart/2005/8/layout/vList2"/>
    <dgm:cxn modelId="{1143B9AC-78F6-43B9-8FCE-C3D584384383}" type="presOf" srcId="{28A666A0-F200-4AEF-9380-7C3DAB248E82}" destId="{DE0EEA98-1C3D-4938-BEF6-C3F88D6BA108}" srcOrd="0" destOrd="0" presId="urn:microsoft.com/office/officeart/2005/8/layout/vList2"/>
    <dgm:cxn modelId="{D3A3F1B6-74BF-4DB4-8BC9-846A5D15EA9E}" srcId="{28A666A0-F200-4AEF-9380-7C3DAB248E82}" destId="{9FDB109E-A149-4EA7-8143-3CFE938A649A}" srcOrd="3" destOrd="0" parTransId="{10C8CE8B-14EB-49C4-A92D-DFABB4BC526D}" sibTransId="{06C41DBE-DF32-4CCA-93E5-2267324598C0}"/>
    <dgm:cxn modelId="{E0B522C9-7938-4D4A-84EA-5BF015D1A6DF}" type="presOf" srcId="{063F4959-7FE2-4D26-A27E-7714F26C3BB7}" destId="{D8A29233-BC2E-453D-A772-D24CB7576B96}" srcOrd="0" destOrd="8" presId="urn:microsoft.com/office/officeart/2005/8/layout/vList2"/>
    <dgm:cxn modelId="{1C60B4E9-6EC8-4E96-A97C-4AD5B50B0105}" srcId="{28A666A0-F200-4AEF-9380-7C3DAB248E82}" destId="{2B6FD3FB-1DA0-4328-BA3B-AA3BCFCED7A9}" srcOrd="2" destOrd="0" parTransId="{A65DF930-9488-4EA8-8B84-606D769E33C9}" sibTransId="{A44C7E06-EC49-4D50-AF00-E77C29BB03C9}"/>
    <dgm:cxn modelId="{C1AEC6ED-71AF-4475-8207-00F2CA42360B}" type="presOf" srcId="{855446B9-0323-422D-8092-31712B7FF76B}" destId="{D8A29233-BC2E-453D-A772-D24CB7576B96}" srcOrd="0" destOrd="0" presId="urn:microsoft.com/office/officeart/2005/8/layout/vList2"/>
    <dgm:cxn modelId="{AF446E16-086A-494A-AC20-10BD28813BAD}" type="presParOf" srcId="{1AE395F0-9EBC-483F-9713-54DFEB30CA9A}" destId="{DE0EEA98-1C3D-4938-BEF6-C3F88D6BA108}" srcOrd="0" destOrd="0" presId="urn:microsoft.com/office/officeart/2005/8/layout/vList2"/>
    <dgm:cxn modelId="{35E0D75E-1767-4DB6-BFBD-A8CBA41E5792}" type="presParOf" srcId="{1AE395F0-9EBC-483F-9713-54DFEB30CA9A}" destId="{D8A29233-BC2E-453D-A772-D24CB7576B9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DD585B-A940-48AA-A8C1-D0CE7F9D3A2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EFD2558-0D7A-4671-A33B-B73D12EA9DD6}">
      <dgm:prSet/>
      <dgm:spPr/>
      <dgm:t>
        <a:bodyPr/>
        <a:lstStyle/>
        <a:p>
          <a:r>
            <a:rPr lang="en-US"/>
            <a:t>Clone repo</a:t>
          </a:r>
        </a:p>
      </dgm:t>
    </dgm:pt>
    <dgm:pt modelId="{2D53E229-4BE7-466E-916B-417A31C0BB15}" type="parTrans" cxnId="{E41FFC7B-21ED-4B0C-BA20-CBC1E677A644}">
      <dgm:prSet/>
      <dgm:spPr/>
      <dgm:t>
        <a:bodyPr/>
        <a:lstStyle/>
        <a:p>
          <a:endParaRPr lang="en-US"/>
        </a:p>
      </dgm:t>
    </dgm:pt>
    <dgm:pt modelId="{F6144B92-476F-4F2F-BFB7-5D45638D3779}" type="sibTrans" cxnId="{E41FFC7B-21ED-4B0C-BA20-CBC1E677A644}">
      <dgm:prSet/>
      <dgm:spPr/>
      <dgm:t>
        <a:bodyPr/>
        <a:lstStyle/>
        <a:p>
          <a:endParaRPr lang="en-US"/>
        </a:p>
      </dgm:t>
    </dgm:pt>
    <dgm:pt modelId="{7D0833B9-D055-4C04-8EF9-09A47A637E12}">
      <dgm:prSet/>
      <dgm:spPr/>
      <dgm:t>
        <a:bodyPr/>
        <a:lstStyle/>
        <a:p>
          <a:r>
            <a:rPr lang="en-US"/>
            <a:t>Create branch</a:t>
          </a:r>
        </a:p>
      </dgm:t>
    </dgm:pt>
    <dgm:pt modelId="{74EEF6AF-D448-4070-88FC-79DF33C3486E}" type="parTrans" cxnId="{147E422F-7985-434F-A6BE-1F884EC17A1B}">
      <dgm:prSet/>
      <dgm:spPr/>
      <dgm:t>
        <a:bodyPr/>
        <a:lstStyle/>
        <a:p>
          <a:endParaRPr lang="en-US"/>
        </a:p>
      </dgm:t>
    </dgm:pt>
    <dgm:pt modelId="{21AC19C8-316B-4A42-9679-9356129366C5}" type="sibTrans" cxnId="{147E422F-7985-434F-A6BE-1F884EC17A1B}">
      <dgm:prSet/>
      <dgm:spPr/>
      <dgm:t>
        <a:bodyPr/>
        <a:lstStyle/>
        <a:p>
          <a:endParaRPr lang="en-US"/>
        </a:p>
      </dgm:t>
    </dgm:pt>
    <dgm:pt modelId="{EBCE0665-2A4A-40D6-A1DD-F4CFE94BC0A2}">
      <dgm:prSet/>
      <dgm:spPr/>
      <dgm:t>
        <a:bodyPr/>
        <a:lstStyle/>
        <a:p>
          <a:r>
            <a:rPr lang="en-US"/>
            <a:t>Commit &amp; push</a:t>
          </a:r>
        </a:p>
      </dgm:t>
    </dgm:pt>
    <dgm:pt modelId="{8F6D2F6A-E59B-4C76-8806-822C6BC26338}" type="parTrans" cxnId="{644A2809-E382-4EBC-803E-883814AB3B1A}">
      <dgm:prSet/>
      <dgm:spPr/>
      <dgm:t>
        <a:bodyPr/>
        <a:lstStyle/>
        <a:p>
          <a:endParaRPr lang="en-US"/>
        </a:p>
      </dgm:t>
    </dgm:pt>
    <dgm:pt modelId="{6FBA689F-4CF9-46AE-8C7B-D90C02E6F07C}" type="sibTrans" cxnId="{644A2809-E382-4EBC-803E-883814AB3B1A}">
      <dgm:prSet/>
      <dgm:spPr/>
      <dgm:t>
        <a:bodyPr/>
        <a:lstStyle/>
        <a:p>
          <a:endParaRPr lang="en-US"/>
        </a:p>
      </dgm:t>
    </dgm:pt>
    <dgm:pt modelId="{B1347A72-B955-45E2-81D6-ED87D159F2A5}">
      <dgm:prSet/>
      <dgm:spPr/>
      <dgm:t>
        <a:bodyPr/>
        <a:lstStyle/>
        <a:p>
          <a:r>
            <a:rPr lang="en-US"/>
            <a:t>Create Pull Request (PR)</a:t>
          </a:r>
        </a:p>
      </dgm:t>
    </dgm:pt>
    <dgm:pt modelId="{F10A65DC-555B-4144-94AA-B8EEFA75E42C}" type="parTrans" cxnId="{8951A0E9-1DA0-443C-A3EA-64086595672F}">
      <dgm:prSet/>
      <dgm:spPr/>
      <dgm:t>
        <a:bodyPr/>
        <a:lstStyle/>
        <a:p>
          <a:endParaRPr lang="en-US"/>
        </a:p>
      </dgm:t>
    </dgm:pt>
    <dgm:pt modelId="{11CA5AA1-558F-4DAF-A3AB-0B2B506C712C}" type="sibTrans" cxnId="{8951A0E9-1DA0-443C-A3EA-64086595672F}">
      <dgm:prSet/>
      <dgm:spPr/>
      <dgm:t>
        <a:bodyPr/>
        <a:lstStyle/>
        <a:p>
          <a:endParaRPr lang="en-US"/>
        </a:p>
      </dgm:t>
    </dgm:pt>
    <dgm:pt modelId="{6861D47B-6690-4ADB-B604-7297B4A921FC}">
      <dgm:prSet/>
      <dgm:spPr/>
      <dgm:t>
        <a:bodyPr/>
        <a:lstStyle/>
        <a:p>
          <a:r>
            <a:rPr lang="en-US"/>
            <a:t>Review &amp; Merge</a:t>
          </a:r>
        </a:p>
      </dgm:t>
    </dgm:pt>
    <dgm:pt modelId="{2F288FF8-4215-4220-9FAE-1DAEAD0C9322}" type="parTrans" cxnId="{7AC9795F-9392-4E6A-AC3D-F6E927BCD37E}">
      <dgm:prSet/>
      <dgm:spPr/>
      <dgm:t>
        <a:bodyPr/>
        <a:lstStyle/>
        <a:p>
          <a:endParaRPr lang="en-US"/>
        </a:p>
      </dgm:t>
    </dgm:pt>
    <dgm:pt modelId="{1CAF987A-C293-4D19-8CBD-BB8A6E7B7B2F}" type="sibTrans" cxnId="{7AC9795F-9392-4E6A-AC3D-F6E927BCD37E}">
      <dgm:prSet/>
      <dgm:spPr/>
      <dgm:t>
        <a:bodyPr/>
        <a:lstStyle/>
        <a:p>
          <a:endParaRPr lang="en-US"/>
        </a:p>
      </dgm:t>
    </dgm:pt>
    <dgm:pt modelId="{D7A81E90-ED3D-4458-B2B7-91416C696CCB}">
      <dgm:prSet/>
      <dgm:spPr/>
      <dgm:t>
        <a:bodyPr/>
        <a:lstStyle/>
        <a:p>
          <a:r>
            <a:rPr lang="en-US"/>
            <a:t>Also: Issues, Stars, Forks</a:t>
          </a:r>
        </a:p>
      </dgm:t>
    </dgm:pt>
    <dgm:pt modelId="{0E46D877-73D1-4521-AD1A-CE6F45165589}" type="parTrans" cxnId="{BEE40C8C-D4D2-4DB1-833C-31BB6836B797}">
      <dgm:prSet/>
      <dgm:spPr/>
      <dgm:t>
        <a:bodyPr/>
        <a:lstStyle/>
        <a:p>
          <a:endParaRPr lang="en-US"/>
        </a:p>
      </dgm:t>
    </dgm:pt>
    <dgm:pt modelId="{02ECA0A8-58AD-495F-A566-061F532EDAE7}" type="sibTrans" cxnId="{BEE40C8C-D4D2-4DB1-833C-31BB6836B797}">
      <dgm:prSet/>
      <dgm:spPr/>
      <dgm:t>
        <a:bodyPr/>
        <a:lstStyle/>
        <a:p>
          <a:endParaRPr lang="en-US"/>
        </a:p>
      </dgm:t>
    </dgm:pt>
    <dgm:pt modelId="{839B8DD3-7C57-4C99-9723-3C80F8427655}" type="pres">
      <dgm:prSet presAssocID="{87DD585B-A940-48AA-A8C1-D0CE7F9D3A28}" presName="linear" presStyleCnt="0">
        <dgm:presLayoutVars>
          <dgm:animLvl val="lvl"/>
          <dgm:resizeHandles val="exact"/>
        </dgm:presLayoutVars>
      </dgm:prSet>
      <dgm:spPr/>
    </dgm:pt>
    <dgm:pt modelId="{CAB84697-52DE-4827-8895-AF4D7000236C}" type="pres">
      <dgm:prSet presAssocID="{CEFD2558-0D7A-4671-A33B-B73D12EA9D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1C4AAF3-AC01-4725-949F-42558C30A68D}" type="pres">
      <dgm:prSet presAssocID="{F6144B92-476F-4F2F-BFB7-5D45638D3779}" presName="spacer" presStyleCnt="0"/>
      <dgm:spPr/>
    </dgm:pt>
    <dgm:pt modelId="{494FD512-0DB6-4244-9DF0-37013024099C}" type="pres">
      <dgm:prSet presAssocID="{7D0833B9-D055-4C04-8EF9-09A47A637E1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343F90D-5985-4166-BA2D-B84092067A57}" type="pres">
      <dgm:prSet presAssocID="{21AC19C8-316B-4A42-9679-9356129366C5}" presName="spacer" presStyleCnt="0"/>
      <dgm:spPr/>
    </dgm:pt>
    <dgm:pt modelId="{DDA8BDF7-5558-4CF4-884E-524160275FCD}" type="pres">
      <dgm:prSet presAssocID="{EBCE0665-2A4A-40D6-A1DD-F4CFE94BC0A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293DE30-9573-4C82-A838-9184C8A5C5D8}" type="pres">
      <dgm:prSet presAssocID="{6FBA689F-4CF9-46AE-8C7B-D90C02E6F07C}" presName="spacer" presStyleCnt="0"/>
      <dgm:spPr/>
    </dgm:pt>
    <dgm:pt modelId="{E82AE4A3-EB79-4EEF-8F09-6F1D2870A165}" type="pres">
      <dgm:prSet presAssocID="{B1347A72-B955-45E2-81D6-ED87D159F2A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D86E2F8-B52C-484B-8739-676D5D35BB41}" type="pres">
      <dgm:prSet presAssocID="{11CA5AA1-558F-4DAF-A3AB-0B2B506C712C}" presName="spacer" presStyleCnt="0"/>
      <dgm:spPr/>
    </dgm:pt>
    <dgm:pt modelId="{068507AE-67FB-40F8-B5A0-1105634FEB08}" type="pres">
      <dgm:prSet presAssocID="{6861D47B-6690-4ADB-B604-7297B4A921F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442829E-FC0A-4466-A6AC-32E8DBEC653E}" type="pres">
      <dgm:prSet presAssocID="{1CAF987A-C293-4D19-8CBD-BB8A6E7B7B2F}" presName="spacer" presStyleCnt="0"/>
      <dgm:spPr/>
    </dgm:pt>
    <dgm:pt modelId="{E3F82B6A-7367-4F46-899B-938D25397851}" type="pres">
      <dgm:prSet presAssocID="{D7A81E90-ED3D-4458-B2B7-91416C696CC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4A2809-E382-4EBC-803E-883814AB3B1A}" srcId="{87DD585B-A940-48AA-A8C1-D0CE7F9D3A28}" destId="{EBCE0665-2A4A-40D6-A1DD-F4CFE94BC0A2}" srcOrd="2" destOrd="0" parTransId="{8F6D2F6A-E59B-4C76-8806-822C6BC26338}" sibTransId="{6FBA689F-4CF9-46AE-8C7B-D90C02E6F07C}"/>
    <dgm:cxn modelId="{E2ECB41A-7BC1-424E-A1B0-72A241082E45}" type="presOf" srcId="{D7A81E90-ED3D-4458-B2B7-91416C696CCB}" destId="{E3F82B6A-7367-4F46-899B-938D25397851}" srcOrd="0" destOrd="0" presId="urn:microsoft.com/office/officeart/2005/8/layout/vList2"/>
    <dgm:cxn modelId="{147E422F-7985-434F-A6BE-1F884EC17A1B}" srcId="{87DD585B-A940-48AA-A8C1-D0CE7F9D3A28}" destId="{7D0833B9-D055-4C04-8EF9-09A47A637E12}" srcOrd="1" destOrd="0" parTransId="{74EEF6AF-D448-4070-88FC-79DF33C3486E}" sibTransId="{21AC19C8-316B-4A42-9679-9356129366C5}"/>
    <dgm:cxn modelId="{6F84F039-1E17-41EE-BDEC-2E27A960F57A}" type="presOf" srcId="{6861D47B-6690-4ADB-B604-7297B4A921FC}" destId="{068507AE-67FB-40F8-B5A0-1105634FEB08}" srcOrd="0" destOrd="0" presId="urn:microsoft.com/office/officeart/2005/8/layout/vList2"/>
    <dgm:cxn modelId="{55F1E53D-71A2-4C66-BD78-ED9F3FE8D9B9}" type="presOf" srcId="{EBCE0665-2A4A-40D6-A1DD-F4CFE94BC0A2}" destId="{DDA8BDF7-5558-4CF4-884E-524160275FCD}" srcOrd="0" destOrd="0" presId="urn:microsoft.com/office/officeart/2005/8/layout/vList2"/>
    <dgm:cxn modelId="{ED04D05C-FC3D-413E-BBFE-9E33A70332EB}" type="presOf" srcId="{87DD585B-A940-48AA-A8C1-D0CE7F9D3A28}" destId="{839B8DD3-7C57-4C99-9723-3C80F8427655}" srcOrd="0" destOrd="0" presId="urn:microsoft.com/office/officeart/2005/8/layout/vList2"/>
    <dgm:cxn modelId="{7AC9795F-9392-4E6A-AC3D-F6E927BCD37E}" srcId="{87DD585B-A940-48AA-A8C1-D0CE7F9D3A28}" destId="{6861D47B-6690-4ADB-B604-7297B4A921FC}" srcOrd="4" destOrd="0" parTransId="{2F288FF8-4215-4220-9FAE-1DAEAD0C9322}" sibTransId="{1CAF987A-C293-4D19-8CBD-BB8A6E7B7B2F}"/>
    <dgm:cxn modelId="{E41FFC7B-21ED-4B0C-BA20-CBC1E677A644}" srcId="{87DD585B-A940-48AA-A8C1-D0CE7F9D3A28}" destId="{CEFD2558-0D7A-4671-A33B-B73D12EA9DD6}" srcOrd="0" destOrd="0" parTransId="{2D53E229-4BE7-466E-916B-417A31C0BB15}" sibTransId="{F6144B92-476F-4F2F-BFB7-5D45638D3779}"/>
    <dgm:cxn modelId="{BEE40C8C-D4D2-4DB1-833C-31BB6836B797}" srcId="{87DD585B-A940-48AA-A8C1-D0CE7F9D3A28}" destId="{D7A81E90-ED3D-4458-B2B7-91416C696CCB}" srcOrd="5" destOrd="0" parTransId="{0E46D877-73D1-4521-AD1A-CE6F45165589}" sibTransId="{02ECA0A8-58AD-495F-A566-061F532EDAE7}"/>
    <dgm:cxn modelId="{C028DA96-0FA6-41D9-B25A-4B936AC3289D}" type="presOf" srcId="{CEFD2558-0D7A-4671-A33B-B73D12EA9DD6}" destId="{CAB84697-52DE-4827-8895-AF4D7000236C}" srcOrd="0" destOrd="0" presId="urn:microsoft.com/office/officeart/2005/8/layout/vList2"/>
    <dgm:cxn modelId="{810D0DB3-23BA-4253-8E8D-BD5B64F8B7B3}" type="presOf" srcId="{B1347A72-B955-45E2-81D6-ED87D159F2A5}" destId="{E82AE4A3-EB79-4EEF-8F09-6F1D2870A165}" srcOrd="0" destOrd="0" presId="urn:microsoft.com/office/officeart/2005/8/layout/vList2"/>
    <dgm:cxn modelId="{A783EEDC-9B84-443A-BD50-BBA8D6A1CEA5}" type="presOf" srcId="{7D0833B9-D055-4C04-8EF9-09A47A637E12}" destId="{494FD512-0DB6-4244-9DF0-37013024099C}" srcOrd="0" destOrd="0" presId="urn:microsoft.com/office/officeart/2005/8/layout/vList2"/>
    <dgm:cxn modelId="{8951A0E9-1DA0-443C-A3EA-64086595672F}" srcId="{87DD585B-A940-48AA-A8C1-D0CE7F9D3A28}" destId="{B1347A72-B955-45E2-81D6-ED87D159F2A5}" srcOrd="3" destOrd="0" parTransId="{F10A65DC-555B-4144-94AA-B8EEFA75E42C}" sibTransId="{11CA5AA1-558F-4DAF-A3AB-0B2B506C712C}"/>
    <dgm:cxn modelId="{2FA9C729-E0BC-4532-80D2-79AD69562697}" type="presParOf" srcId="{839B8DD3-7C57-4C99-9723-3C80F8427655}" destId="{CAB84697-52DE-4827-8895-AF4D7000236C}" srcOrd="0" destOrd="0" presId="urn:microsoft.com/office/officeart/2005/8/layout/vList2"/>
    <dgm:cxn modelId="{55F35A22-56AC-4CDF-994A-67AF86D98765}" type="presParOf" srcId="{839B8DD3-7C57-4C99-9723-3C80F8427655}" destId="{11C4AAF3-AC01-4725-949F-42558C30A68D}" srcOrd="1" destOrd="0" presId="urn:microsoft.com/office/officeart/2005/8/layout/vList2"/>
    <dgm:cxn modelId="{5702D382-7A03-4044-8E67-A07213CEDF04}" type="presParOf" srcId="{839B8DD3-7C57-4C99-9723-3C80F8427655}" destId="{494FD512-0DB6-4244-9DF0-37013024099C}" srcOrd="2" destOrd="0" presId="urn:microsoft.com/office/officeart/2005/8/layout/vList2"/>
    <dgm:cxn modelId="{36BA735E-0C32-44A4-AED3-1C1EBBEB630A}" type="presParOf" srcId="{839B8DD3-7C57-4C99-9723-3C80F8427655}" destId="{1343F90D-5985-4166-BA2D-B84092067A57}" srcOrd="3" destOrd="0" presId="urn:microsoft.com/office/officeart/2005/8/layout/vList2"/>
    <dgm:cxn modelId="{2690EA41-EC6C-4617-AF3F-3861493CFD9E}" type="presParOf" srcId="{839B8DD3-7C57-4C99-9723-3C80F8427655}" destId="{DDA8BDF7-5558-4CF4-884E-524160275FCD}" srcOrd="4" destOrd="0" presId="urn:microsoft.com/office/officeart/2005/8/layout/vList2"/>
    <dgm:cxn modelId="{DAD28B7F-0CFC-4BDB-A82A-B36B8404EB68}" type="presParOf" srcId="{839B8DD3-7C57-4C99-9723-3C80F8427655}" destId="{0293DE30-9573-4C82-A838-9184C8A5C5D8}" srcOrd="5" destOrd="0" presId="urn:microsoft.com/office/officeart/2005/8/layout/vList2"/>
    <dgm:cxn modelId="{B8D1B1F3-1E86-4464-BF1C-BB1CD4011659}" type="presParOf" srcId="{839B8DD3-7C57-4C99-9723-3C80F8427655}" destId="{E82AE4A3-EB79-4EEF-8F09-6F1D2870A165}" srcOrd="6" destOrd="0" presId="urn:microsoft.com/office/officeart/2005/8/layout/vList2"/>
    <dgm:cxn modelId="{5285665C-0C3A-454C-900A-BD3DFC8502BC}" type="presParOf" srcId="{839B8DD3-7C57-4C99-9723-3C80F8427655}" destId="{0D86E2F8-B52C-484B-8739-676D5D35BB41}" srcOrd="7" destOrd="0" presId="urn:microsoft.com/office/officeart/2005/8/layout/vList2"/>
    <dgm:cxn modelId="{5F4DE22B-E4B8-48F7-8954-CC595E8DE8F7}" type="presParOf" srcId="{839B8DD3-7C57-4C99-9723-3C80F8427655}" destId="{068507AE-67FB-40F8-B5A0-1105634FEB08}" srcOrd="8" destOrd="0" presId="urn:microsoft.com/office/officeart/2005/8/layout/vList2"/>
    <dgm:cxn modelId="{AEC4728A-4359-44A7-904A-9F8F71B35BEC}" type="presParOf" srcId="{839B8DD3-7C57-4C99-9723-3C80F8427655}" destId="{3442829E-FC0A-4466-A6AC-32E8DBEC653E}" srcOrd="9" destOrd="0" presId="urn:microsoft.com/office/officeart/2005/8/layout/vList2"/>
    <dgm:cxn modelId="{F7D26589-1156-425C-B41F-2605AE6643BD}" type="presParOf" srcId="{839B8DD3-7C57-4C99-9723-3C80F8427655}" destId="{E3F82B6A-7367-4F46-899B-938D2539785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38FAC0-67B8-422F-A3DE-0ACEDF2F638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B94735-0245-4F41-9BA8-B7B2224E2BBF}">
      <dgm:prSet/>
      <dgm:spPr/>
      <dgm:t>
        <a:bodyPr/>
        <a:lstStyle/>
        <a:p>
          <a:r>
            <a:rPr lang="en-US"/>
            <a:t>Fork :  </a:t>
          </a:r>
          <a:r>
            <a:rPr lang="en-US" b="1"/>
            <a:t>copy of a repository</a:t>
          </a:r>
          <a:r>
            <a:rPr lang="en-US"/>
            <a:t> that lives under your GitHub account.</a:t>
          </a:r>
          <a:br>
            <a:rPr lang="en-US"/>
          </a:br>
          <a:r>
            <a:rPr lang="en-US"/>
            <a:t>It allows you to </a:t>
          </a:r>
          <a:r>
            <a:rPr lang="en-US" b="1"/>
            <a:t>freely make changes</a:t>
          </a:r>
          <a:r>
            <a:rPr lang="en-US"/>
            <a:t> to someone else’s project without affecting the original repo.</a:t>
          </a:r>
        </a:p>
      </dgm:t>
    </dgm:pt>
    <dgm:pt modelId="{A5A5E5A5-4A51-4249-99CE-42B9350105EE}" type="parTrans" cxnId="{7461166B-DF45-4829-B4A2-C0A36E7ED946}">
      <dgm:prSet/>
      <dgm:spPr/>
      <dgm:t>
        <a:bodyPr/>
        <a:lstStyle/>
        <a:p>
          <a:endParaRPr lang="en-US"/>
        </a:p>
      </dgm:t>
    </dgm:pt>
    <dgm:pt modelId="{DD48E1A0-72A0-4005-B27C-AC1431A62434}" type="sibTrans" cxnId="{7461166B-DF45-4829-B4A2-C0A36E7ED946}">
      <dgm:prSet/>
      <dgm:spPr/>
      <dgm:t>
        <a:bodyPr/>
        <a:lstStyle/>
        <a:p>
          <a:endParaRPr lang="en-US"/>
        </a:p>
      </dgm:t>
    </dgm:pt>
    <dgm:pt modelId="{D9633EFC-3434-461D-BCBB-86F5EB093175}">
      <dgm:prSet/>
      <dgm:spPr/>
      <dgm:t>
        <a:bodyPr/>
        <a:lstStyle/>
        <a:p>
          <a:r>
            <a:rPr lang="en-US"/>
            <a:t>1. Fork the repository (if you don't have write access)</a:t>
          </a:r>
        </a:p>
      </dgm:t>
    </dgm:pt>
    <dgm:pt modelId="{3CAB5EAF-5EDA-43D7-90CD-0F0770B9502F}" type="parTrans" cxnId="{76BC8793-27A5-4FBD-889E-321C04EC1F1C}">
      <dgm:prSet/>
      <dgm:spPr/>
      <dgm:t>
        <a:bodyPr/>
        <a:lstStyle/>
        <a:p>
          <a:endParaRPr lang="en-US"/>
        </a:p>
      </dgm:t>
    </dgm:pt>
    <dgm:pt modelId="{9057979E-06D0-4D2D-B123-1EC7FA1B2453}" type="sibTrans" cxnId="{76BC8793-27A5-4FBD-889E-321C04EC1F1C}">
      <dgm:prSet/>
      <dgm:spPr/>
      <dgm:t>
        <a:bodyPr/>
        <a:lstStyle/>
        <a:p>
          <a:endParaRPr lang="en-US"/>
        </a:p>
      </dgm:t>
    </dgm:pt>
    <dgm:pt modelId="{CFEE16FA-8983-4EC0-8968-9857C8ADC301}">
      <dgm:prSet/>
      <dgm:spPr/>
      <dgm:t>
        <a:bodyPr/>
        <a:lstStyle/>
        <a:p>
          <a:r>
            <a:rPr lang="en-US"/>
            <a:t>2. Clone your fork to your local machine:</a:t>
          </a:r>
        </a:p>
      </dgm:t>
    </dgm:pt>
    <dgm:pt modelId="{0397F0B4-4DBC-40F6-B9D7-A6B59E69DAEF}" type="parTrans" cxnId="{6A194967-F93D-4335-BA5A-E2C078DD5CFE}">
      <dgm:prSet/>
      <dgm:spPr/>
      <dgm:t>
        <a:bodyPr/>
        <a:lstStyle/>
        <a:p>
          <a:endParaRPr lang="en-US"/>
        </a:p>
      </dgm:t>
    </dgm:pt>
    <dgm:pt modelId="{A63F5DDD-F9A5-4D13-8985-C9C0D03F2DA9}" type="sibTrans" cxnId="{6A194967-F93D-4335-BA5A-E2C078DD5CFE}">
      <dgm:prSet/>
      <dgm:spPr/>
      <dgm:t>
        <a:bodyPr/>
        <a:lstStyle/>
        <a:p>
          <a:endParaRPr lang="en-US"/>
        </a:p>
      </dgm:t>
    </dgm:pt>
    <dgm:pt modelId="{19A1AB81-F051-4169-AA85-9CFC089D33EA}">
      <dgm:prSet/>
      <dgm:spPr/>
      <dgm:t>
        <a:bodyPr/>
        <a:lstStyle/>
        <a:p>
          <a:r>
            <a:rPr lang="ar-EG" dirty="0"/>
            <a:t>	</a:t>
          </a:r>
          <a:r>
            <a:rPr lang="en-US" dirty="0"/>
            <a:t>git clone https://github.com/your-username/project.git</a:t>
          </a:r>
        </a:p>
      </dgm:t>
    </dgm:pt>
    <dgm:pt modelId="{192EA75F-CC9B-4AE4-86BC-D630CB0C7D7E}" type="parTrans" cxnId="{49CB5E10-A7BA-4464-A306-D1DFFC9A043C}">
      <dgm:prSet/>
      <dgm:spPr/>
      <dgm:t>
        <a:bodyPr/>
        <a:lstStyle/>
        <a:p>
          <a:endParaRPr lang="en-US"/>
        </a:p>
      </dgm:t>
    </dgm:pt>
    <dgm:pt modelId="{1856BDF0-6C4A-4798-A64B-269CFE2F5B3C}" type="sibTrans" cxnId="{49CB5E10-A7BA-4464-A306-D1DFFC9A043C}">
      <dgm:prSet/>
      <dgm:spPr/>
      <dgm:t>
        <a:bodyPr/>
        <a:lstStyle/>
        <a:p>
          <a:endParaRPr lang="en-US"/>
        </a:p>
      </dgm:t>
    </dgm:pt>
    <dgm:pt modelId="{6E67F28B-3536-46F1-B5D6-BFE7C17DF360}">
      <dgm:prSet/>
      <dgm:spPr/>
      <dgm:t>
        <a:bodyPr/>
        <a:lstStyle/>
        <a:p>
          <a:r>
            <a:rPr lang="en-US"/>
            <a:t>3. Create a new branch for your feature or fix:</a:t>
          </a:r>
        </a:p>
      </dgm:t>
    </dgm:pt>
    <dgm:pt modelId="{45D06104-EF75-4932-A5F2-94C69EB1C470}" type="parTrans" cxnId="{902ED0B2-9A82-48C9-B28E-8BC900B42572}">
      <dgm:prSet/>
      <dgm:spPr/>
      <dgm:t>
        <a:bodyPr/>
        <a:lstStyle/>
        <a:p>
          <a:endParaRPr lang="en-US"/>
        </a:p>
      </dgm:t>
    </dgm:pt>
    <dgm:pt modelId="{1C3CFBF2-CAE7-4062-AF5F-1DCD7AAEFD7C}" type="sibTrans" cxnId="{902ED0B2-9A82-48C9-B28E-8BC900B42572}">
      <dgm:prSet/>
      <dgm:spPr/>
      <dgm:t>
        <a:bodyPr/>
        <a:lstStyle/>
        <a:p>
          <a:endParaRPr lang="en-US"/>
        </a:p>
      </dgm:t>
    </dgm:pt>
    <dgm:pt modelId="{AD979C20-5C30-474D-B805-5377B8FD5B33}">
      <dgm:prSet/>
      <dgm:spPr/>
      <dgm:t>
        <a:bodyPr/>
        <a:lstStyle/>
        <a:p>
          <a:r>
            <a:rPr lang="ar-EG" dirty="0"/>
            <a:t>	</a:t>
          </a:r>
          <a:r>
            <a:rPr lang="en-US" dirty="0"/>
            <a:t>git checkout -b feature-branch</a:t>
          </a:r>
        </a:p>
      </dgm:t>
    </dgm:pt>
    <dgm:pt modelId="{00ABCCFD-E42C-4412-8DF9-9A20FEE37552}" type="parTrans" cxnId="{3648ED91-E050-4971-ABA9-3B7AECEFE92F}">
      <dgm:prSet/>
      <dgm:spPr/>
      <dgm:t>
        <a:bodyPr/>
        <a:lstStyle/>
        <a:p>
          <a:endParaRPr lang="en-US"/>
        </a:p>
      </dgm:t>
    </dgm:pt>
    <dgm:pt modelId="{6844A81C-ADE4-42F0-86B8-593345D6C810}" type="sibTrans" cxnId="{3648ED91-E050-4971-ABA9-3B7AECEFE92F}">
      <dgm:prSet/>
      <dgm:spPr/>
      <dgm:t>
        <a:bodyPr/>
        <a:lstStyle/>
        <a:p>
          <a:endParaRPr lang="en-US"/>
        </a:p>
      </dgm:t>
    </dgm:pt>
    <dgm:pt modelId="{5D70528F-70D5-479B-A3EB-DE2B90DAFDC3}">
      <dgm:prSet/>
      <dgm:spPr/>
      <dgm:t>
        <a:bodyPr/>
        <a:lstStyle/>
        <a:p>
          <a:r>
            <a:rPr lang="en-US"/>
            <a:t>4. Make your changes and commit them:</a:t>
          </a:r>
        </a:p>
      </dgm:t>
    </dgm:pt>
    <dgm:pt modelId="{B031B67A-4FCA-4441-864F-E06CE37D5CDA}" type="parTrans" cxnId="{6D41EE58-0C67-4331-A327-85BC151459B6}">
      <dgm:prSet/>
      <dgm:spPr/>
      <dgm:t>
        <a:bodyPr/>
        <a:lstStyle/>
        <a:p>
          <a:endParaRPr lang="en-US"/>
        </a:p>
      </dgm:t>
    </dgm:pt>
    <dgm:pt modelId="{1D03BEE3-D435-4573-8C2F-36824BB28F04}" type="sibTrans" cxnId="{6D41EE58-0C67-4331-A327-85BC151459B6}">
      <dgm:prSet/>
      <dgm:spPr/>
      <dgm:t>
        <a:bodyPr/>
        <a:lstStyle/>
        <a:p>
          <a:endParaRPr lang="en-US"/>
        </a:p>
      </dgm:t>
    </dgm:pt>
    <dgm:pt modelId="{D50B84CE-4D38-43E9-986C-C5B8757F1CAE}">
      <dgm:prSet/>
      <dgm:spPr/>
      <dgm:t>
        <a:bodyPr/>
        <a:lstStyle/>
        <a:p>
          <a:r>
            <a:rPr lang="ar-EG" dirty="0"/>
            <a:t>	</a:t>
          </a:r>
          <a:r>
            <a:rPr lang="en-US" dirty="0"/>
            <a:t>git add .</a:t>
          </a:r>
        </a:p>
      </dgm:t>
    </dgm:pt>
    <dgm:pt modelId="{94C3C979-6C41-4086-8AF0-2AA6BED29E74}" type="parTrans" cxnId="{BC81046E-6DBA-44B3-9354-DC9457E851C4}">
      <dgm:prSet/>
      <dgm:spPr/>
      <dgm:t>
        <a:bodyPr/>
        <a:lstStyle/>
        <a:p>
          <a:endParaRPr lang="en-US"/>
        </a:p>
      </dgm:t>
    </dgm:pt>
    <dgm:pt modelId="{5FB2C4FD-DB0F-4667-A3B0-B4AF2178F3E5}" type="sibTrans" cxnId="{BC81046E-6DBA-44B3-9354-DC9457E851C4}">
      <dgm:prSet/>
      <dgm:spPr/>
      <dgm:t>
        <a:bodyPr/>
        <a:lstStyle/>
        <a:p>
          <a:endParaRPr lang="en-US"/>
        </a:p>
      </dgm:t>
    </dgm:pt>
    <dgm:pt modelId="{996ED46C-BD7D-4BA9-AEE7-205F4DFEBE47}">
      <dgm:prSet/>
      <dgm:spPr/>
      <dgm:t>
        <a:bodyPr/>
        <a:lstStyle/>
        <a:p>
          <a:r>
            <a:rPr lang="ar-EG" dirty="0"/>
            <a:t>	</a:t>
          </a:r>
          <a:r>
            <a:rPr lang="en-US" dirty="0"/>
            <a:t>git commit -m "Add new feature"</a:t>
          </a:r>
        </a:p>
      </dgm:t>
    </dgm:pt>
    <dgm:pt modelId="{B5D56178-ACD7-4431-9E2B-78B08EC8C9E5}" type="parTrans" cxnId="{016D45DE-3A77-4B7A-B2A6-10E6EE25ADA9}">
      <dgm:prSet/>
      <dgm:spPr/>
      <dgm:t>
        <a:bodyPr/>
        <a:lstStyle/>
        <a:p>
          <a:endParaRPr lang="en-US"/>
        </a:p>
      </dgm:t>
    </dgm:pt>
    <dgm:pt modelId="{4550AE1A-0B5E-4BA2-B72F-93A442D9CA8D}" type="sibTrans" cxnId="{016D45DE-3A77-4B7A-B2A6-10E6EE25ADA9}">
      <dgm:prSet/>
      <dgm:spPr/>
      <dgm:t>
        <a:bodyPr/>
        <a:lstStyle/>
        <a:p>
          <a:endParaRPr lang="en-US"/>
        </a:p>
      </dgm:t>
    </dgm:pt>
    <dgm:pt modelId="{6B171E5D-1BFC-4ACD-B61C-CC5AD2BE3E31}">
      <dgm:prSet/>
      <dgm:spPr/>
      <dgm:t>
        <a:bodyPr/>
        <a:lstStyle/>
        <a:p>
          <a:r>
            <a:rPr lang="en-US"/>
            <a:t>5. Push your branch to GitHub:</a:t>
          </a:r>
        </a:p>
      </dgm:t>
    </dgm:pt>
    <dgm:pt modelId="{FD30DC96-6E23-48AF-B631-697BA389CFDD}" type="parTrans" cxnId="{1C01293C-6BFC-4552-9522-D29CE7F63DC0}">
      <dgm:prSet/>
      <dgm:spPr/>
      <dgm:t>
        <a:bodyPr/>
        <a:lstStyle/>
        <a:p>
          <a:endParaRPr lang="en-US"/>
        </a:p>
      </dgm:t>
    </dgm:pt>
    <dgm:pt modelId="{34EECB8D-9292-4ABB-89A9-CE61C55C35D3}" type="sibTrans" cxnId="{1C01293C-6BFC-4552-9522-D29CE7F63DC0}">
      <dgm:prSet/>
      <dgm:spPr/>
      <dgm:t>
        <a:bodyPr/>
        <a:lstStyle/>
        <a:p>
          <a:endParaRPr lang="en-US"/>
        </a:p>
      </dgm:t>
    </dgm:pt>
    <dgm:pt modelId="{69D80466-79E6-4E67-8D8F-2017253404C0}">
      <dgm:prSet/>
      <dgm:spPr/>
      <dgm:t>
        <a:bodyPr/>
        <a:lstStyle/>
        <a:p>
          <a:r>
            <a:rPr lang="ar-EG" dirty="0"/>
            <a:t>	</a:t>
          </a:r>
          <a:r>
            <a:rPr lang="en-US" dirty="0"/>
            <a:t>git push origin feature-branch</a:t>
          </a:r>
        </a:p>
      </dgm:t>
    </dgm:pt>
    <dgm:pt modelId="{41E35A71-2761-4538-96A1-43AA7AD252CA}" type="parTrans" cxnId="{1B55CDA9-5DD1-4163-8011-2372C742CB71}">
      <dgm:prSet/>
      <dgm:spPr/>
      <dgm:t>
        <a:bodyPr/>
        <a:lstStyle/>
        <a:p>
          <a:endParaRPr lang="en-US"/>
        </a:p>
      </dgm:t>
    </dgm:pt>
    <dgm:pt modelId="{158D656E-11C9-46B0-96AC-587D5A8977AA}" type="sibTrans" cxnId="{1B55CDA9-5DD1-4163-8011-2372C742CB71}">
      <dgm:prSet/>
      <dgm:spPr/>
      <dgm:t>
        <a:bodyPr/>
        <a:lstStyle/>
        <a:p>
          <a:endParaRPr lang="en-US"/>
        </a:p>
      </dgm:t>
    </dgm:pt>
    <dgm:pt modelId="{9EE964F1-B5C1-4CC0-A007-35DE3F46AD84}">
      <dgm:prSet/>
      <dgm:spPr/>
      <dgm:t>
        <a:bodyPr/>
        <a:lstStyle/>
        <a:p>
          <a:r>
            <a:rPr lang="en-US"/>
            <a:t>6. Open a Pull Request on the original repo</a:t>
          </a:r>
        </a:p>
      </dgm:t>
    </dgm:pt>
    <dgm:pt modelId="{BF6FA9F8-D452-484D-A266-9E56AA4D5EF2}" type="parTrans" cxnId="{EE32161F-2F8F-4BCC-B02D-B66809C7EE53}">
      <dgm:prSet/>
      <dgm:spPr/>
      <dgm:t>
        <a:bodyPr/>
        <a:lstStyle/>
        <a:p>
          <a:endParaRPr lang="en-US"/>
        </a:p>
      </dgm:t>
    </dgm:pt>
    <dgm:pt modelId="{AD776FF5-01ED-4D62-917A-2BFF3D530B56}" type="sibTrans" cxnId="{EE32161F-2F8F-4BCC-B02D-B66809C7EE53}">
      <dgm:prSet/>
      <dgm:spPr/>
      <dgm:t>
        <a:bodyPr/>
        <a:lstStyle/>
        <a:p>
          <a:endParaRPr lang="en-US"/>
        </a:p>
      </dgm:t>
    </dgm:pt>
    <dgm:pt modelId="{B1BA64F8-62BC-47A5-A689-79C5E7CDC27E}">
      <dgm:prSet/>
      <dgm:spPr/>
      <dgm:t>
        <a:bodyPr/>
        <a:lstStyle/>
        <a:p>
          <a:r>
            <a:rPr lang="en-US"/>
            <a:t>7. Wait for review, discuss changes if needed</a:t>
          </a:r>
        </a:p>
      </dgm:t>
    </dgm:pt>
    <dgm:pt modelId="{2B54DCF9-463C-476C-90E7-028C3217ADEE}" type="parTrans" cxnId="{C787F63E-85E4-42A2-8CC9-87B3609796B4}">
      <dgm:prSet/>
      <dgm:spPr/>
      <dgm:t>
        <a:bodyPr/>
        <a:lstStyle/>
        <a:p>
          <a:endParaRPr lang="en-US"/>
        </a:p>
      </dgm:t>
    </dgm:pt>
    <dgm:pt modelId="{18D538CC-BDE3-406A-826C-629E3EF0FC2C}" type="sibTrans" cxnId="{C787F63E-85E4-42A2-8CC9-87B3609796B4}">
      <dgm:prSet/>
      <dgm:spPr/>
      <dgm:t>
        <a:bodyPr/>
        <a:lstStyle/>
        <a:p>
          <a:endParaRPr lang="en-US"/>
        </a:p>
      </dgm:t>
    </dgm:pt>
    <dgm:pt modelId="{5BA5E96E-7399-49DC-A0EB-FD4F8494532C}">
      <dgm:prSet/>
      <dgm:spPr/>
      <dgm:t>
        <a:bodyPr/>
        <a:lstStyle/>
        <a:p>
          <a:r>
            <a:rPr lang="en-US" dirty="0"/>
            <a:t>8. Once approved, the changes get merged</a:t>
          </a:r>
        </a:p>
      </dgm:t>
    </dgm:pt>
    <dgm:pt modelId="{2BE7F57F-14EC-4766-B64B-FD6A344B942A}" type="parTrans" cxnId="{DE123429-2779-4976-8997-7C381586D2A0}">
      <dgm:prSet/>
      <dgm:spPr/>
      <dgm:t>
        <a:bodyPr/>
        <a:lstStyle/>
        <a:p>
          <a:endParaRPr lang="en-US"/>
        </a:p>
      </dgm:t>
    </dgm:pt>
    <dgm:pt modelId="{E4EF0E76-BA80-43E6-9AC5-357025D48EB0}" type="sibTrans" cxnId="{DE123429-2779-4976-8997-7C381586D2A0}">
      <dgm:prSet/>
      <dgm:spPr/>
      <dgm:t>
        <a:bodyPr/>
        <a:lstStyle/>
        <a:p>
          <a:endParaRPr lang="en-US"/>
        </a:p>
      </dgm:t>
    </dgm:pt>
    <dgm:pt modelId="{224F03A3-B4DC-4AD3-8094-E6F614B76AD8}" type="pres">
      <dgm:prSet presAssocID="{1838FAC0-67B8-422F-A3DE-0ACEDF2F6382}" presName="vert0" presStyleCnt="0">
        <dgm:presLayoutVars>
          <dgm:dir/>
          <dgm:animOne val="branch"/>
          <dgm:animLvl val="lvl"/>
        </dgm:presLayoutVars>
      </dgm:prSet>
      <dgm:spPr/>
    </dgm:pt>
    <dgm:pt modelId="{FE17D9EB-8623-4500-AF8F-CC2DFB3E5FD9}" type="pres">
      <dgm:prSet presAssocID="{0EB94735-0245-4F41-9BA8-B7B2224E2BBF}" presName="thickLine" presStyleLbl="alignNode1" presStyleIdx="0" presStyleCnt="14"/>
      <dgm:spPr/>
    </dgm:pt>
    <dgm:pt modelId="{4C9DA3BE-0150-4DC0-A4B3-E8CAD52C0912}" type="pres">
      <dgm:prSet presAssocID="{0EB94735-0245-4F41-9BA8-B7B2224E2BBF}" presName="horz1" presStyleCnt="0"/>
      <dgm:spPr/>
    </dgm:pt>
    <dgm:pt modelId="{018E5F45-E1E2-4F93-9744-CB89D4512F75}" type="pres">
      <dgm:prSet presAssocID="{0EB94735-0245-4F41-9BA8-B7B2224E2BBF}" presName="tx1" presStyleLbl="revTx" presStyleIdx="0" presStyleCnt="14"/>
      <dgm:spPr/>
    </dgm:pt>
    <dgm:pt modelId="{B7AF3996-64D2-447A-B5C3-831ADEB4E86D}" type="pres">
      <dgm:prSet presAssocID="{0EB94735-0245-4F41-9BA8-B7B2224E2BBF}" presName="vert1" presStyleCnt="0"/>
      <dgm:spPr/>
    </dgm:pt>
    <dgm:pt modelId="{5079FFF9-3E02-4B2C-984B-E99218FDF89C}" type="pres">
      <dgm:prSet presAssocID="{D9633EFC-3434-461D-BCBB-86F5EB093175}" presName="thickLine" presStyleLbl="alignNode1" presStyleIdx="1" presStyleCnt="14"/>
      <dgm:spPr/>
    </dgm:pt>
    <dgm:pt modelId="{4E25130E-FE48-4EDB-A812-6F9E78926BC7}" type="pres">
      <dgm:prSet presAssocID="{D9633EFC-3434-461D-BCBB-86F5EB093175}" presName="horz1" presStyleCnt="0"/>
      <dgm:spPr/>
    </dgm:pt>
    <dgm:pt modelId="{BFACB6D8-4572-4471-978C-211EAE863BC6}" type="pres">
      <dgm:prSet presAssocID="{D9633EFC-3434-461D-BCBB-86F5EB093175}" presName="tx1" presStyleLbl="revTx" presStyleIdx="1" presStyleCnt="14"/>
      <dgm:spPr/>
    </dgm:pt>
    <dgm:pt modelId="{43254775-72BD-47C2-BA13-D9033B03D037}" type="pres">
      <dgm:prSet presAssocID="{D9633EFC-3434-461D-BCBB-86F5EB093175}" presName="vert1" presStyleCnt="0"/>
      <dgm:spPr/>
    </dgm:pt>
    <dgm:pt modelId="{BDF411DC-23D7-46C8-8314-A5FDABD3133C}" type="pres">
      <dgm:prSet presAssocID="{CFEE16FA-8983-4EC0-8968-9857C8ADC301}" presName="thickLine" presStyleLbl="alignNode1" presStyleIdx="2" presStyleCnt="14"/>
      <dgm:spPr/>
    </dgm:pt>
    <dgm:pt modelId="{747D1003-C87B-40D1-917D-189E0F105E4A}" type="pres">
      <dgm:prSet presAssocID="{CFEE16FA-8983-4EC0-8968-9857C8ADC301}" presName="horz1" presStyleCnt="0"/>
      <dgm:spPr/>
    </dgm:pt>
    <dgm:pt modelId="{4CC57A92-F62A-47CA-8FB5-DAA61513BD61}" type="pres">
      <dgm:prSet presAssocID="{CFEE16FA-8983-4EC0-8968-9857C8ADC301}" presName="tx1" presStyleLbl="revTx" presStyleIdx="2" presStyleCnt="14"/>
      <dgm:spPr/>
    </dgm:pt>
    <dgm:pt modelId="{5BC5732F-1A78-4D10-B2E2-840D2E4910C5}" type="pres">
      <dgm:prSet presAssocID="{CFEE16FA-8983-4EC0-8968-9857C8ADC301}" presName="vert1" presStyleCnt="0"/>
      <dgm:spPr/>
    </dgm:pt>
    <dgm:pt modelId="{5B13C7B8-56DC-4911-AE4E-1610AD679967}" type="pres">
      <dgm:prSet presAssocID="{19A1AB81-F051-4169-AA85-9CFC089D33EA}" presName="thickLine" presStyleLbl="alignNode1" presStyleIdx="3" presStyleCnt="14"/>
      <dgm:spPr/>
    </dgm:pt>
    <dgm:pt modelId="{BA672411-3404-4319-B76F-D9295D274C04}" type="pres">
      <dgm:prSet presAssocID="{19A1AB81-F051-4169-AA85-9CFC089D33EA}" presName="horz1" presStyleCnt="0"/>
      <dgm:spPr/>
    </dgm:pt>
    <dgm:pt modelId="{15758CCC-E967-4B48-86F3-8832BB1B7FFC}" type="pres">
      <dgm:prSet presAssocID="{19A1AB81-F051-4169-AA85-9CFC089D33EA}" presName="tx1" presStyleLbl="revTx" presStyleIdx="3" presStyleCnt="14"/>
      <dgm:spPr/>
    </dgm:pt>
    <dgm:pt modelId="{B0C32CC1-5340-4A6A-BFBA-60D3F419C8F3}" type="pres">
      <dgm:prSet presAssocID="{19A1AB81-F051-4169-AA85-9CFC089D33EA}" presName="vert1" presStyleCnt="0"/>
      <dgm:spPr/>
    </dgm:pt>
    <dgm:pt modelId="{7E45843F-9153-48E9-A230-C6C013D9EF57}" type="pres">
      <dgm:prSet presAssocID="{6E67F28B-3536-46F1-B5D6-BFE7C17DF360}" presName="thickLine" presStyleLbl="alignNode1" presStyleIdx="4" presStyleCnt="14"/>
      <dgm:spPr/>
    </dgm:pt>
    <dgm:pt modelId="{FD461EAD-4915-4CCF-92B8-A0E64C8B6051}" type="pres">
      <dgm:prSet presAssocID="{6E67F28B-3536-46F1-B5D6-BFE7C17DF360}" presName="horz1" presStyleCnt="0"/>
      <dgm:spPr/>
    </dgm:pt>
    <dgm:pt modelId="{C415550C-F7CE-4C04-9987-64105B600A88}" type="pres">
      <dgm:prSet presAssocID="{6E67F28B-3536-46F1-B5D6-BFE7C17DF360}" presName="tx1" presStyleLbl="revTx" presStyleIdx="4" presStyleCnt="14"/>
      <dgm:spPr/>
    </dgm:pt>
    <dgm:pt modelId="{8AD74C05-2607-4615-A385-B93A2065F8A0}" type="pres">
      <dgm:prSet presAssocID="{6E67F28B-3536-46F1-B5D6-BFE7C17DF360}" presName="vert1" presStyleCnt="0"/>
      <dgm:spPr/>
    </dgm:pt>
    <dgm:pt modelId="{6DE2D781-2370-4D6B-A34A-C0C493E86F70}" type="pres">
      <dgm:prSet presAssocID="{AD979C20-5C30-474D-B805-5377B8FD5B33}" presName="thickLine" presStyleLbl="alignNode1" presStyleIdx="5" presStyleCnt="14"/>
      <dgm:spPr/>
    </dgm:pt>
    <dgm:pt modelId="{9E28D4D8-EE61-4769-862F-16F8775E982E}" type="pres">
      <dgm:prSet presAssocID="{AD979C20-5C30-474D-B805-5377B8FD5B33}" presName="horz1" presStyleCnt="0"/>
      <dgm:spPr/>
    </dgm:pt>
    <dgm:pt modelId="{C9070B06-F4B6-4361-BF4E-66BCE438D316}" type="pres">
      <dgm:prSet presAssocID="{AD979C20-5C30-474D-B805-5377B8FD5B33}" presName="tx1" presStyleLbl="revTx" presStyleIdx="5" presStyleCnt="14"/>
      <dgm:spPr/>
    </dgm:pt>
    <dgm:pt modelId="{1B24F02E-00C6-48A5-BE84-34ADB4F7DE36}" type="pres">
      <dgm:prSet presAssocID="{AD979C20-5C30-474D-B805-5377B8FD5B33}" presName="vert1" presStyleCnt="0"/>
      <dgm:spPr/>
    </dgm:pt>
    <dgm:pt modelId="{5C6BE8F8-A828-484F-B0DE-71E99D50055E}" type="pres">
      <dgm:prSet presAssocID="{5D70528F-70D5-479B-A3EB-DE2B90DAFDC3}" presName="thickLine" presStyleLbl="alignNode1" presStyleIdx="6" presStyleCnt="14"/>
      <dgm:spPr/>
    </dgm:pt>
    <dgm:pt modelId="{BC086A20-6C11-476D-A961-534240889C0D}" type="pres">
      <dgm:prSet presAssocID="{5D70528F-70D5-479B-A3EB-DE2B90DAFDC3}" presName="horz1" presStyleCnt="0"/>
      <dgm:spPr/>
    </dgm:pt>
    <dgm:pt modelId="{5E92D610-75F1-437D-8965-91FA3ECEECB0}" type="pres">
      <dgm:prSet presAssocID="{5D70528F-70D5-479B-A3EB-DE2B90DAFDC3}" presName="tx1" presStyleLbl="revTx" presStyleIdx="6" presStyleCnt="14"/>
      <dgm:spPr/>
    </dgm:pt>
    <dgm:pt modelId="{D90E2E24-0810-421E-AFEC-FC770EEFAF6A}" type="pres">
      <dgm:prSet presAssocID="{5D70528F-70D5-479B-A3EB-DE2B90DAFDC3}" presName="vert1" presStyleCnt="0"/>
      <dgm:spPr/>
    </dgm:pt>
    <dgm:pt modelId="{D9C02F7D-7584-431F-BD7F-D0D9F91D79FD}" type="pres">
      <dgm:prSet presAssocID="{D50B84CE-4D38-43E9-986C-C5B8757F1CAE}" presName="thickLine" presStyleLbl="alignNode1" presStyleIdx="7" presStyleCnt="14"/>
      <dgm:spPr/>
    </dgm:pt>
    <dgm:pt modelId="{DD1A433C-9D6A-471B-BC0F-51D15E3462CF}" type="pres">
      <dgm:prSet presAssocID="{D50B84CE-4D38-43E9-986C-C5B8757F1CAE}" presName="horz1" presStyleCnt="0"/>
      <dgm:spPr/>
    </dgm:pt>
    <dgm:pt modelId="{8DFEBEC4-F0B2-41A8-9F0A-3DC05C1DE5EA}" type="pres">
      <dgm:prSet presAssocID="{D50B84CE-4D38-43E9-986C-C5B8757F1CAE}" presName="tx1" presStyleLbl="revTx" presStyleIdx="7" presStyleCnt="14"/>
      <dgm:spPr/>
    </dgm:pt>
    <dgm:pt modelId="{1D8AA312-0A0F-4ABA-B6A0-BC7E0D646056}" type="pres">
      <dgm:prSet presAssocID="{D50B84CE-4D38-43E9-986C-C5B8757F1CAE}" presName="vert1" presStyleCnt="0"/>
      <dgm:spPr/>
    </dgm:pt>
    <dgm:pt modelId="{7D69372C-AD44-4799-8358-F0CF44EA44E3}" type="pres">
      <dgm:prSet presAssocID="{996ED46C-BD7D-4BA9-AEE7-205F4DFEBE47}" presName="thickLine" presStyleLbl="alignNode1" presStyleIdx="8" presStyleCnt="14"/>
      <dgm:spPr/>
    </dgm:pt>
    <dgm:pt modelId="{E3359C74-D15D-4C58-91DB-9ECB0804EB44}" type="pres">
      <dgm:prSet presAssocID="{996ED46C-BD7D-4BA9-AEE7-205F4DFEBE47}" presName="horz1" presStyleCnt="0"/>
      <dgm:spPr/>
    </dgm:pt>
    <dgm:pt modelId="{37D357AA-B374-4B1F-804D-83A104D54BB0}" type="pres">
      <dgm:prSet presAssocID="{996ED46C-BD7D-4BA9-AEE7-205F4DFEBE47}" presName="tx1" presStyleLbl="revTx" presStyleIdx="8" presStyleCnt="14"/>
      <dgm:spPr/>
    </dgm:pt>
    <dgm:pt modelId="{8884900C-936B-41DD-851B-227AB12734A4}" type="pres">
      <dgm:prSet presAssocID="{996ED46C-BD7D-4BA9-AEE7-205F4DFEBE47}" presName="vert1" presStyleCnt="0"/>
      <dgm:spPr/>
    </dgm:pt>
    <dgm:pt modelId="{37B704FA-C8F8-4F7F-AE91-24AC617C120B}" type="pres">
      <dgm:prSet presAssocID="{6B171E5D-1BFC-4ACD-B61C-CC5AD2BE3E31}" presName="thickLine" presStyleLbl="alignNode1" presStyleIdx="9" presStyleCnt="14"/>
      <dgm:spPr/>
    </dgm:pt>
    <dgm:pt modelId="{E306A9A4-1286-4D98-A6B8-749614048BBC}" type="pres">
      <dgm:prSet presAssocID="{6B171E5D-1BFC-4ACD-B61C-CC5AD2BE3E31}" presName="horz1" presStyleCnt="0"/>
      <dgm:spPr/>
    </dgm:pt>
    <dgm:pt modelId="{A59A1E64-1ADA-427B-BCFF-F7821833A78D}" type="pres">
      <dgm:prSet presAssocID="{6B171E5D-1BFC-4ACD-B61C-CC5AD2BE3E31}" presName="tx1" presStyleLbl="revTx" presStyleIdx="9" presStyleCnt="14"/>
      <dgm:spPr/>
    </dgm:pt>
    <dgm:pt modelId="{EA442165-7B51-4E7F-9186-3032613AE2EA}" type="pres">
      <dgm:prSet presAssocID="{6B171E5D-1BFC-4ACD-B61C-CC5AD2BE3E31}" presName="vert1" presStyleCnt="0"/>
      <dgm:spPr/>
    </dgm:pt>
    <dgm:pt modelId="{4448AF10-9D29-4D45-A8D7-41AC4251727A}" type="pres">
      <dgm:prSet presAssocID="{69D80466-79E6-4E67-8D8F-2017253404C0}" presName="thickLine" presStyleLbl="alignNode1" presStyleIdx="10" presStyleCnt="14"/>
      <dgm:spPr/>
    </dgm:pt>
    <dgm:pt modelId="{EDC3ADB5-35E8-442F-8421-3767E3618BDC}" type="pres">
      <dgm:prSet presAssocID="{69D80466-79E6-4E67-8D8F-2017253404C0}" presName="horz1" presStyleCnt="0"/>
      <dgm:spPr/>
    </dgm:pt>
    <dgm:pt modelId="{1FA33D94-2D16-4EEB-846E-A0FAC891AABB}" type="pres">
      <dgm:prSet presAssocID="{69D80466-79E6-4E67-8D8F-2017253404C0}" presName="tx1" presStyleLbl="revTx" presStyleIdx="10" presStyleCnt="14"/>
      <dgm:spPr/>
    </dgm:pt>
    <dgm:pt modelId="{90C30DF1-2B30-4A25-A8E8-983608AFABD2}" type="pres">
      <dgm:prSet presAssocID="{69D80466-79E6-4E67-8D8F-2017253404C0}" presName="vert1" presStyleCnt="0"/>
      <dgm:spPr/>
    </dgm:pt>
    <dgm:pt modelId="{6BF98E8D-7AEF-46D5-9EE0-1F6558AE081D}" type="pres">
      <dgm:prSet presAssocID="{9EE964F1-B5C1-4CC0-A007-35DE3F46AD84}" presName="thickLine" presStyleLbl="alignNode1" presStyleIdx="11" presStyleCnt="14"/>
      <dgm:spPr/>
    </dgm:pt>
    <dgm:pt modelId="{60E35C57-5AC1-45BA-A7A2-9145B3F323E3}" type="pres">
      <dgm:prSet presAssocID="{9EE964F1-B5C1-4CC0-A007-35DE3F46AD84}" presName="horz1" presStyleCnt="0"/>
      <dgm:spPr/>
    </dgm:pt>
    <dgm:pt modelId="{CAD73AD8-B049-488B-8E89-8A343A009A6E}" type="pres">
      <dgm:prSet presAssocID="{9EE964F1-B5C1-4CC0-A007-35DE3F46AD84}" presName="tx1" presStyleLbl="revTx" presStyleIdx="11" presStyleCnt="14"/>
      <dgm:spPr/>
    </dgm:pt>
    <dgm:pt modelId="{7605FA34-5693-4ABC-8E4C-03FD20D7FD94}" type="pres">
      <dgm:prSet presAssocID="{9EE964F1-B5C1-4CC0-A007-35DE3F46AD84}" presName="vert1" presStyleCnt="0"/>
      <dgm:spPr/>
    </dgm:pt>
    <dgm:pt modelId="{A4D568A8-21C1-41DA-AA7F-BF5999494DA3}" type="pres">
      <dgm:prSet presAssocID="{B1BA64F8-62BC-47A5-A689-79C5E7CDC27E}" presName="thickLine" presStyleLbl="alignNode1" presStyleIdx="12" presStyleCnt="14"/>
      <dgm:spPr/>
    </dgm:pt>
    <dgm:pt modelId="{2F51FC6C-A007-4A83-9BBD-0A9E190434E2}" type="pres">
      <dgm:prSet presAssocID="{B1BA64F8-62BC-47A5-A689-79C5E7CDC27E}" presName="horz1" presStyleCnt="0"/>
      <dgm:spPr/>
    </dgm:pt>
    <dgm:pt modelId="{6B4B8391-2219-4FD1-B97E-D88204940702}" type="pres">
      <dgm:prSet presAssocID="{B1BA64F8-62BC-47A5-A689-79C5E7CDC27E}" presName="tx1" presStyleLbl="revTx" presStyleIdx="12" presStyleCnt="14"/>
      <dgm:spPr/>
    </dgm:pt>
    <dgm:pt modelId="{2A10C672-DCAF-4802-AC82-333BB2F3FB03}" type="pres">
      <dgm:prSet presAssocID="{B1BA64F8-62BC-47A5-A689-79C5E7CDC27E}" presName="vert1" presStyleCnt="0"/>
      <dgm:spPr/>
    </dgm:pt>
    <dgm:pt modelId="{7171355B-46F4-446C-984B-428B8A3659C4}" type="pres">
      <dgm:prSet presAssocID="{5BA5E96E-7399-49DC-A0EB-FD4F8494532C}" presName="thickLine" presStyleLbl="alignNode1" presStyleIdx="13" presStyleCnt="14"/>
      <dgm:spPr/>
    </dgm:pt>
    <dgm:pt modelId="{741E7A63-E397-46A6-817E-450A9283F8FF}" type="pres">
      <dgm:prSet presAssocID="{5BA5E96E-7399-49DC-A0EB-FD4F8494532C}" presName="horz1" presStyleCnt="0"/>
      <dgm:spPr/>
    </dgm:pt>
    <dgm:pt modelId="{B1386E99-2C8B-4B46-84FB-AFC89204A601}" type="pres">
      <dgm:prSet presAssocID="{5BA5E96E-7399-49DC-A0EB-FD4F8494532C}" presName="tx1" presStyleLbl="revTx" presStyleIdx="13" presStyleCnt="14"/>
      <dgm:spPr/>
    </dgm:pt>
    <dgm:pt modelId="{94DEED86-4743-41F2-A29D-2477FADCF858}" type="pres">
      <dgm:prSet presAssocID="{5BA5E96E-7399-49DC-A0EB-FD4F8494532C}" presName="vert1" presStyleCnt="0"/>
      <dgm:spPr/>
    </dgm:pt>
  </dgm:ptLst>
  <dgm:cxnLst>
    <dgm:cxn modelId="{6D9CA302-8D67-48C3-84F3-B5EF54C1E513}" type="presOf" srcId="{9EE964F1-B5C1-4CC0-A007-35DE3F46AD84}" destId="{CAD73AD8-B049-488B-8E89-8A343A009A6E}" srcOrd="0" destOrd="0" presId="urn:microsoft.com/office/officeart/2008/layout/LinedList"/>
    <dgm:cxn modelId="{CDED530F-8D35-499A-A7B6-A508AB303161}" type="presOf" srcId="{B1BA64F8-62BC-47A5-A689-79C5E7CDC27E}" destId="{6B4B8391-2219-4FD1-B97E-D88204940702}" srcOrd="0" destOrd="0" presId="urn:microsoft.com/office/officeart/2008/layout/LinedList"/>
    <dgm:cxn modelId="{49CB5E10-A7BA-4464-A306-D1DFFC9A043C}" srcId="{1838FAC0-67B8-422F-A3DE-0ACEDF2F6382}" destId="{19A1AB81-F051-4169-AA85-9CFC089D33EA}" srcOrd="3" destOrd="0" parTransId="{192EA75F-CC9B-4AE4-86BC-D630CB0C7D7E}" sibTransId="{1856BDF0-6C4A-4798-A64B-269CFE2F5B3C}"/>
    <dgm:cxn modelId="{EE32161F-2F8F-4BCC-B02D-B66809C7EE53}" srcId="{1838FAC0-67B8-422F-A3DE-0ACEDF2F6382}" destId="{9EE964F1-B5C1-4CC0-A007-35DE3F46AD84}" srcOrd="11" destOrd="0" parTransId="{BF6FA9F8-D452-484D-A266-9E56AA4D5EF2}" sibTransId="{AD776FF5-01ED-4D62-917A-2BFF3D530B56}"/>
    <dgm:cxn modelId="{CEFA4125-39AD-465E-A8BD-A7EE8CAC61E5}" type="presOf" srcId="{6E67F28B-3536-46F1-B5D6-BFE7C17DF360}" destId="{C415550C-F7CE-4C04-9987-64105B600A88}" srcOrd="0" destOrd="0" presId="urn:microsoft.com/office/officeart/2008/layout/LinedList"/>
    <dgm:cxn modelId="{DE123429-2779-4976-8997-7C381586D2A0}" srcId="{1838FAC0-67B8-422F-A3DE-0ACEDF2F6382}" destId="{5BA5E96E-7399-49DC-A0EB-FD4F8494532C}" srcOrd="13" destOrd="0" parTransId="{2BE7F57F-14EC-4766-B64B-FD6A344B942A}" sibTransId="{E4EF0E76-BA80-43E6-9AC5-357025D48EB0}"/>
    <dgm:cxn modelId="{227D9B34-85E7-474C-9286-676D4F2CEEEA}" type="presOf" srcId="{D9633EFC-3434-461D-BCBB-86F5EB093175}" destId="{BFACB6D8-4572-4471-978C-211EAE863BC6}" srcOrd="0" destOrd="0" presId="urn:microsoft.com/office/officeart/2008/layout/LinedList"/>
    <dgm:cxn modelId="{1C01293C-6BFC-4552-9522-D29CE7F63DC0}" srcId="{1838FAC0-67B8-422F-A3DE-0ACEDF2F6382}" destId="{6B171E5D-1BFC-4ACD-B61C-CC5AD2BE3E31}" srcOrd="9" destOrd="0" parTransId="{FD30DC96-6E23-48AF-B631-697BA389CFDD}" sibTransId="{34EECB8D-9292-4ABB-89A9-CE61C55C35D3}"/>
    <dgm:cxn modelId="{C787F63E-85E4-42A2-8CC9-87B3609796B4}" srcId="{1838FAC0-67B8-422F-A3DE-0ACEDF2F6382}" destId="{B1BA64F8-62BC-47A5-A689-79C5E7CDC27E}" srcOrd="12" destOrd="0" parTransId="{2B54DCF9-463C-476C-90E7-028C3217ADEE}" sibTransId="{18D538CC-BDE3-406A-826C-629E3EF0FC2C}"/>
    <dgm:cxn modelId="{6A194967-F93D-4335-BA5A-E2C078DD5CFE}" srcId="{1838FAC0-67B8-422F-A3DE-0ACEDF2F6382}" destId="{CFEE16FA-8983-4EC0-8968-9857C8ADC301}" srcOrd="2" destOrd="0" parTransId="{0397F0B4-4DBC-40F6-B9D7-A6B59E69DAEF}" sibTransId="{A63F5DDD-F9A5-4D13-8985-C9C0D03F2DA9}"/>
    <dgm:cxn modelId="{7461166B-DF45-4829-B4A2-C0A36E7ED946}" srcId="{1838FAC0-67B8-422F-A3DE-0ACEDF2F6382}" destId="{0EB94735-0245-4F41-9BA8-B7B2224E2BBF}" srcOrd="0" destOrd="0" parTransId="{A5A5E5A5-4A51-4249-99CE-42B9350105EE}" sibTransId="{DD48E1A0-72A0-4005-B27C-AC1431A62434}"/>
    <dgm:cxn modelId="{BC81046E-6DBA-44B3-9354-DC9457E851C4}" srcId="{1838FAC0-67B8-422F-A3DE-0ACEDF2F6382}" destId="{D50B84CE-4D38-43E9-986C-C5B8757F1CAE}" srcOrd="7" destOrd="0" parTransId="{94C3C979-6C41-4086-8AF0-2AA6BED29E74}" sibTransId="{5FB2C4FD-DB0F-4667-A3B0-B4AF2178F3E5}"/>
    <dgm:cxn modelId="{3BE79073-80A5-4AB0-B8A4-991F16C2B574}" type="presOf" srcId="{5D70528F-70D5-479B-A3EB-DE2B90DAFDC3}" destId="{5E92D610-75F1-437D-8965-91FA3ECEECB0}" srcOrd="0" destOrd="0" presId="urn:microsoft.com/office/officeart/2008/layout/LinedList"/>
    <dgm:cxn modelId="{5BD2EC58-E721-4BC4-81A9-D6211AF0CF26}" type="presOf" srcId="{5BA5E96E-7399-49DC-A0EB-FD4F8494532C}" destId="{B1386E99-2C8B-4B46-84FB-AFC89204A601}" srcOrd="0" destOrd="0" presId="urn:microsoft.com/office/officeart/2008/layout/LinedList"/>
    <dgm:cxn modelId="{6D41EE58-0C67-4331-A327-85BC151459B6}" srcId="{1838FAC0-67B8-422F-A3DE-0ACEDF2F6382}" destId="{5D70528F-70D5-479B-A3EB-DE2B90DAFDC3}" srcOrd="6" destOrd="0" parTransId="{B031B67A-4FCA-4441-864F-E06CE37D5CDA}" sibTransId="{1D03BEE3-D435-4573-8C2F-36824BB28F04}"/>
    <dgm:cxn modelId="{5FF41B88-A914-44F7-9FC2-D6D836D012C3}" type="presOf" srcId="{996ED46C-BD7D-4BA9-AEE7-205F4DFEBE47}" destId="{37D357AA-B374-4B1F-804D-83A104D54BB0}" srcOrd="0" destOrd="0" presId="urn:microsoft.com/office/officeart/2008/layout/LinedList"/>
    <dgm:cxn modelId="{8E6F648F-E27A-40EC-B120-06AD46C8500E}" type="presOf" srcId="{19A1AB81-F051-4169-AA85-9CFC089D33EA}" destId="{15758CCC-E967-4B48-86F3-8832BB1B7FFC}" srcOrd="0" destOrd="0" presId="urn:microsoft.com/office/officeart/2008/layout/LinedList"/>
    <dgm:cxn modelId="{3648ED91-E050-4971-ABA9-3B7AECEFE92F}" srcId="{1838FAC0-67B8-422F-A3DE-0ACEDF2F6382}" destId="{AD979C20-5C30-474D-B805-5377B8FD5B33}" srcOrd="5" destOrd="0" parTransId="{00ABCCFD-E42C-4412-8DF9-9A20FEE37552}" sibTransId="{6844A81C-ADE4-42F0-86B8-593345D6C810}"/>
    <dgm:cxn modelId="{76BC8793-27A5-4FBD-889E-321C04EC1F1C}" srcId="{1838FAC0-67B8-422F-A3DE-0ACEDF2F6382}" destId="{D9633EFC-3434-461D-BCBB-86F5EB093175}" srcOrd="1" destOrd="0" parTransId="{3CAB5EAF-5EDA-43D7-90CD-0F0770B9502F}" sibTransId="{9057979E-06D0-4D2D-B123-1EC7FA1B2453}"/>
    <dgm:cxn modelId="{1B55CDA9-5DD1-4163-8011-2372C742CB71}" srcId="{1838FAC0-67B8-422F-A3DE-0ACEDF2F6382}" destId="{69D80466-79E6-4E67-8D8F-2017253404C0}" srcOrd="10" destOrd="0" parTransId="{41E35A71-2761-4538-96A1-43AA7AD252CA}" sibTransId="{158D656E-11C9-46B0-96AC-587D5A8977AA}"/>
    <dgm:cxn modelId="{085EB8AA-5347-4E14-9504-788114CE797E}" type="presOf" srcId="{D50B84CE-4D38-43E9-986C-C5B8757F1CAE}" destId="{8DFEBEC4-F0B2-41A8-9F0A-3DC05C1DE5EA}" srcOrd="0" destOrd="0" presId="urn:microsoft.com/office/officeart/2008/layout/LinedList"/>
    <dgm:cxn modelId="{902ED0B2-9A82-48C9-B28E-8BC900B42572}" srcId="{1838FAC0-67B8-422F-A3DE-0ACEDF2F6382}" destId="{6E67F28B-3536-46F1-B5D6-BFE7C17DF360}" srcOrd="4" destOrd="0" parTransId="{45D06104-EF75-4932-A5F2-94C69EB1C470}" sibTransId="{1C3CFBF2-CAE7-4062-AF5F-1DCD7AAEFD7C}"/>
    <dgm:cxn modelId="{68BA19C4-5D6E-4870-9DAF-520EE4154EEA}" type="presOf" srcId="{1838FAC0-67B8-422F-A3DE-0ACEDF2F6382}" destId="{224F03A3-B4DC-4AD3-8094-E6F614B76AD8}" srcOrd="0" destOrd="0" presId="urn:microsoft.com/office/officeart/2008/layout/LinedList"/>
    <dgm:cxn modelId="{DBCC1FCB-3E4D-453D-8001-3C5A4EB7FFD2}" type="presOf" srcId="{6B171E5D-1BFC-4ACD-B61C-CC5AD2BE3E31}" destId="{A59A1E64-1ADA-427B-BCFF-F7821833A78D}" srcOrd="0" destOrd="0" presId="urn:microsoft.com/office/officeart/2008/layout/LinedList"/>
    <dgm:cxn modelId="{C2E7F9CD-40CA-4FE2-9336-613E314A382C}" type="presOf" srcId="{AD979C20-5C30-474D-B805-5377B8FD5B33}" destId="{C9070B06-F4B6-4361-BF4E-66BCE438D316}" srcOrd="0" destOrd="0" presId="urn:microsoft.com/office/officeart/2008/layout/LinedList"/>
    <dgm:cxn modelId="{5CF62FD4-631F-44A8-9781-81729BE4DBDD}" type="presOf" srcId="{CFEE16FA-8983-4EC0-8968-9857C8ADC301}" destId="{4CC57A92-F62A-47CA-8FB5-DAA61513BD61}" srcOrd="0" destOrd="0" presId="urn:microsoft.com/office/officeart/2008/layout/LinedList"/>
    <dgm:cxn modelId="{016D45DE-3A77-4B7A-B2A6-10E6EE25ADA9}" srcId="{1838FAC0-67B8-422F-A3DE-0ACEDF2F6382}" destId="{996ED46C-BD7D-4BA9-AEE7-205F4DFEBE47}" srcOrd="8" destOrd="0" parTransId="{B5D56178-ACD7-4431-9E2B-78B08EC8C9E5}" sibTransId="{4550AE1A-0B5E-4BA2-B72F-93A442D9CA8D}"/>
    <dgm:cxn modelId="{442B0BDF-7D17-45D3-A756-773D21C4DF5C}" type="presOf" srcId="{0EB94735-0245-4F41-9BA8-B7B2224E2BBF}" destId="{018E5F45-E1E2-4F93-9744-CB89D4512F75}" srcOrd="0" destOrd="0" presId="urn:microsoft.com/office/officeart/2008/layout/LinedList"/>
    <dgm:cxn modelId="{7F6601E8-2450-42F1-B202-A3FB4FCD4DCC}" type="presOf" srcId="{69D80466-79E6-4E67-8D8F-2017253404C0}" destId="{1FA33D94-2D16-4EEB-846E-A0FAC891AABB}" srcOrd="0" destOrd="0" presId="urn:microsoft.com/office/officeart/2008/layout/LinedList"/>
    <dgm:cxn modelId="{0C63A764-4D01-45CB-A89B-6480B92A87ED}" type="presParOf" srcId="{224F03A3-B4DC-4AD3-8094-E6F614B76AD8}" destId="{FE17D9EB-8623-4500-AF8F-CC2DFB3E5FD9}" srcOrd="0" destOrd="0" presId="urn:microsoft.com/office/officeart/2008/layout/LinedList"/>
    <dgm:cxn modelId="{0EADF0DA-8154-48EF-BFC2-1D28CFAFECA3}" type="presParOf" srcId="{224F03A3-B4DC-4AD3-8094-E6F614B76AD8}" destId="{4C9DA3BE-0150-4DC0-A4B3-E8CAD52C0912}" srcOrd="1" destOrd="0" presId="urn:microsoft.com/office/officeart/2008/layout/LinedList"/>
    <dgm:cxn modelId="{87B63638-F1EF-4D55-B7DD-160EA15CDD32}" type="presParOf" srcId="{4C9DA3BE-0150-4DC0-A4B3-E8CAD52C0912}" destId="{018E5F45-E1E2-4F93-9744-CB89D4512F75}" srcOrd="0" destOrd="0" presId="urn:microsoft.com/office/officeart/2008/layout/LinedList"/>
    <dgm:cxn modelId="{4EB39475-E1EC-41C9-9BC8-F85731A9E037}" type="presParOf" srcId="{4C9DA3BE-0150-4DC0-A4B3-E8CAD52C0912}" destId="{B7AF3996-64D2-447A-B5C3-831ADEB4E86D}" srcOrd="1" destOrd="0" presId="urn:microsoft.com/office/officeart/2008/layout/LinedList"/>
    <dgm:cxn modelId="{0CBB3155-0ECA-4970-8EBE-D7D6C6D5F37F}" type="presParOf" srcId="{224F03A3-B4DC-4AD3-8094-E6F614B76AD8}" destId="{5079FFF9-3E02-4B2C-984B-E99218FDF89C}" srcOrd="2" destOrd="0" presId="urn:microsoft.com/office/officeart/2008/layout/LinedList"/>
    <dgm:cxn modelId="{28A6953F-3363-4F58-A0F1-E9D7C6661FCA}" type="presParOf" srcId="{224F03A3-B4DC-4AD3-8094-E6F614B76AD8}" destId="{4E25130E-FE48-4EDB-A812-6F9E78926BC7}" srcOrd="3" destOrd="0" presId="urn:microsoft.com/office/officeart/2008/layout/LinedList"/>
    <dgm:cxn modelId="{B6E137E1-54D0-4B81-BEBA-D96CE032E0C9}" type="presParOf" srcId="{4E25130E-FE48-4EDB-A812-6F9E78926BC7}" destId="{BFACB6D8-4572-4471-978C-211EAE863BC6}" srcOrd="0" destOrd="0" presId="urn:microsoft.com/office/officeart/2008/layout/LinedList"/>
    <dgm:cxn modelId="{2E54DD76-FE46-467C-A172-CB41D38880A0}" type="presParOf" srcId="{4E25130E-FE48-4EDB-A812-6F9E78926BC7}" destId="{43254775-72BD-47C2-BA13-D9033B03D037}" srcOrd="1" destOrd="0" presId="urn:microsoft.com/office/officeart/2008/layout/LinedList"/>
    <dgm:cxn modelId="{5083E3AD-1C57-408F-B714-21B0C44EC309}" type="presParOf" srcId="{224F03A3-B4DC-4AD3-8094-E6F614B76AD8}" destId="{BDF411DC-23D7-46C8-8314-A5FDABD3133C}" srcOrd="4" destOrd="0" presId="urn:microsoft.com/office/officeart/2008/layout/LinedList"/>
    <dgm:cxn modelId="{28CA3545-24BD-4253-90DC-0AF3BCC770DF}" type="presParOf" srcId="{224F03A3-B4DC-4AD3-8094-E6F614B76AD8}" destId="{747D1003-C87B-40D1-917D-189E0F105E4A}" srcOrd="5" destOrd="0" presId="urn:microsoft.com/office/officeart/2008/layout/LinedList"/>
    <dgm:cxn modelId="{8D0822E2-04F6-4E12-B08D-F6439FC5FBC6}" type="presParOf" srcId="{747D1003-C87B-40D1-917D-189E0F105E4A}" destId="{4CC57A92-F62A-47CA-8FB5-DAA61513BD61}" srcOrd="0" destOrd="0" presId="urn:microsoft.com/office/officeart/2008/layout/LinedList"/>
    <dgm:cxn modelId="{EFBC4F54-CA1F-4EE3-8463-0BEB8B436AFA}" type="presParOf" srcId="{747D1003-C87B-40D1-917D-189E0F105E4A}" destId="{5BC5732F-1A78-4D10-B2E2-840D2E4910C5}" srcOrd="1" destOrd="0" presId="urn:microsoft.com/office/officeart/2008/layout/LinedList"/>
    <dgm:cxn modelId="{D3415B5F-3C97-485F-9A0B-C957D105EE63}" type="presParOf" srcId="{224F03A3-B4DC-4AD3-8094-E6F614B76AD8}" destId="{5B13C7B8-56DC-4911-AE4E-1610AD679967}" srcOrd="6" destOrd="0" presId="urn:microsoft.com/office/officeart/2008/layout/LinedList"/>
    <dgm:cxn modelId="{E8337D1D-EDCB-4C0C-96F9-370421EE091D}" type="presParOf" srcId="{224F03A3-B4DC-4AD3-8094-E6F614B76AD8}" destId="{BA672411-3404-4319-B76F-D9295D274C04}" srcOrd="7" destOrd="0" presId="urn:microsoft.com/office/officeart/2008/layout/LinedList"/>
    <dgm:cxn modelId="{F9EF3C9F-CCDF-413D-828A-8AF3F34627FB}" type="presParOf" srcId="{BA672411-3404-4319-B76F-D9295D274C04}" destId="{15758CCC-E967-4B48-86F3-8832BB1B7FFC}" srcOrd="0" destOrd="0" presId="urn:microsoft.com/office/officeart/2008/layout/LinedList"/>
    <dgm:cxn modelId="{89D0562D-7252-4A5E-85AE-348327067D79}" type="presParOf" srcId="{BA672411-3404-4319-B76F-D9295D274C04}" destId="{B0C32CC1-5340-4A6A-BFBA-60D3F419C8F3}" srcOrd="1" destOrd="0" presId="urn:microsoft.com/office/officeart/2008/layout/LinedList"/>
    <dgm:cxn modelId="{595BA635-6970-4ED0-B076-6A56C707E61A}" type="presParOf" srcId="{224F03A3-B4DC-4AD3-8094-E6F614B76AD8}" destId="{7E45843F-9153-48E9-A230-C6C013D9EF57}" srcOrd="8" destOrd="0" presId="urn:microsoft.com/office/officeart/2008/layout/LinedList"/>
    <dgm:cxn modelId="{569F7ECA-B95B-4B14-B795-D0E27CA0E3FA}" type="presParOf" srcId="{224F03A3-B4DC-4AD3-8094-E6F614B76AD8}" destId="{FD461EAD-4915-4CCF-92B8-A0E64C8B6051}" srcOrd="9" destOrd="0" presId="urn:microsoft.com/office/officeart/2008/layout/LinedList"/>
    <dgm:cxn modelId="{4EF63D75-9641-440B-83ED-0C2EE86E0E48}" type="presParOf" srcId="{FD461EAD-4915-4CCF-92B8-A0E64C8B6051}" destId="{C415550C-F7CE-4C04-9987-64105B600A88}" srcOrd="0" destOrd="0" presId="urn:microsoft.com/office/officeart/2008/layout/LinedList"/>
    <dgm:cxn modelId="{27E4D604-AFC3-40EE-B52D-1CC44C62DAED}" type="presParOf" srcId="{FD461EAD-4915-4CCF-92B8-A0E64C8B6051}" destId="{8AD74C05-2607-4615-A385-B93A2065F8A0}" srcOrd="1" destOrd="0" presId="urn:microsoft.com/office/officeart/2008/layout/LinedList"/>
    <dgm:cxn modelId="{75D6EA09-4ABD-45A7-ACD8-AC98D0AD4F55}" type="presParOf" srcId="{224F03A3-B4DC-4AD3-8094-E6F614B76AD8}" destId="{6DE2D781-2370-4D6B-A34A-C0C493E86F70}" srcOrd="10" destOrd="0" presId="urn:microsoft.com/office/officeart/2008/layout/LinedList"/>
    <dgm:cxn modelId="{FD38F261-D3E0-491C-9FA2-5F17C59E9B93}" type="presParOf" srcId="{224F03A3-B4DC-4AD3-8094-E6F614B76AD8}" destId="{9E28D4D8-EE61-4769-862F-16F8775E982E}" srcOrd="11" destOrd="0" presId="urn:microsoft.com/office/officeart/2008/layout/LinedList"/>
    <dgm:cxn modelId="{0117696B-4184-4E85-A0A5-54B964A99C42}" type="presParOf" srcId="{9E28D4D8-EE61-4769-862F-16F8775E982E}" destId="{C9070B06-F4B6-4361-BF4E-66BCE438D316}" srcOrd="0" destOrd="0" presId="urn:microsoft.com/office/officeart/2008/layout/LinedList"/>
    <dgm:cxn modelId="{36F43CC5-DB24-40F2-AB37-04774B266734}" type="presParOf" srcId="{9E28D4D8-EE61-4769-862F-16F8775E982E}" destId="{1B24F02E-00C6-48A5-BE84-34ADB4F7DE36}" srcOrd="1" destOrd="0" presId="urn:microsoft.com/office/officeart/2008/layout/LinedList"/>
    <dgm:cxn modelId="{3810C8C6-47E3-44A9-8235-431DA809BC6F}" type="presParOf" srcId="{224F03A3-B4DC-4AD3-8094-E6F614B76AD8}" destId="{5C6BE8F8-A828-484F-B0DE-71E99D50055E}" srcOrd="12" destOrd="0" presId="urn:microsoft.com/office/officeart/2008/layout/LinedList"/>
    <dgm:cxn modelId="{5A26D02B-0291-4380-9ABE-9AA78D945C24}" type="presParOf" srcId="{224F03A3-B4DC-4AD3-8094-E6F614B76AD8}" destId="{BC086A20-6C11-476D-A961-534240889C0D}" srcOrd="13" destOrd="0" presId="urn:microsoft.com/office/officeart/2008/layout/LinedList"/>
    <dgm:cxn modelId="{6673E825-0DFF-44AD-9CB1-61D9590D2090}" type="presParOf" srcId="{BC086A20-6C11-476D-A961-534240889C0D}" destId="{5E92D610-75F1-437D-8965-91FA3ECEECB0}" srcOrd="0" destOrd="0" presId="urn:microsoft.com/office/officeart/2008/layout/LinedList"/>
    <dgm:cxn modelId="{21EC459B-47AA-4594-A496-17670F44F266}" type="presParOf" srcId="{BC086A20-6C11-476D-A961-534240889C0D}" destId="{D90E2E24-0810-421E-AFEC-FC770EEFAF6A}" srcOrd="1" destOrd="0" presId="urn:microsoft.com/office/officeart/2008/layout/LinedList"/>
    <dgm:cxn modelId="{DE64903C-AEFB-446F-83F5-56B3B127802B}" type="presParOf" srcId="{224F03A3-B4DC-4AD3-8094-E6F614B76AD8}" destId="{D9C02F7D-7584-431F-BD7F-D0D9F91D79FD}" srcOrd="14" destOrd="0" presId="urn:microsoft.com/office/officeart/2008/layout/LinedList"/>
    <dgm:cxn modelId="{3D3ADAE6-B046-4E07-BB21-167C3E7F6A20}" type="presParOf" srcId="{224F03A3-B4DC-4AD3-8094-E6F614B76AD8}" destId="{DD1A433C-9D6A-471B-BC0F-51D15E3462CF}" srcOrd="15" destOrd="0" presId="urn:microsoft.com/office/officeart/2008/layout/LinedList"/>
    <dgm:cxn modelId="{CD4D412D-8F58-4880-AFEF-091DFD37CC96}" type="presParOf" srcId="{DD1A433C-9D6A-471B-BC0F-51D15E3462CF}" destId="{8DFEBEC4-F0B2-41A8-9F0A-3DC05C1DE5EA}" srcOrd="0" destOrd="0" presId="urn:microsoft.com/office/officeart/2008/layout/LinedList"/>
    <dgm:cxn modelId="{55823188-D5CA-4106-BDDD-2193C427CDBA}" type="presParOf" srcId="{DD1A433C-9D6A-471B-BC0F-51D15E3462CF}" destId="{1D8AA312-0A0F-4ABA-B6A0-BC7E0D646056}" srcOrd="1" destOrd="0" presId="urn:microsoft.com/office/officeart/2008/layout/LinedList"/>
    <dgm:cxn modelId="{8ADE2350-9FD0-41C6-AF54-C8FB969678F3}" type="presParOf" srcId="{224F03A3-B4DC-4AD3-8094-E6F614B76AD8}" destId="{7D69372C-AD44-4799-8358-F0CF44EA44E3}" srcOrd="16" destOrd="0" presId="urn:microsoft.com/office/officeart/2008/layout/LinedList"/>
    <dgm:cxn modelId="{495D0053-CBDC-47F6-B813-07AAFF9EE975}" type="presParOf" srcId="{224F03A3-B4DC-4AD3-8094-E6F614B76AD8}" destId="{E3359C74-D15D-4C58-91DB-9ECB0804EB44}" srcOrd="17" destOrd="0" presId="urn:microsoft.com/office/officeart/2008/layout/LinedList"/>
    <dgm:cxn modelId="{48F5F39F-D94D-40F8-8E91-5A4F0F09F9E5}" type="presParOf" srcId="{E3359C74-D15D-4C58-91DB-9ECB0804EB44}" destId="{37D357AA-B374-4B1F-804D-83A104D54BB0}" srcOrd="0" destOrd="0" presId="urn:microsoft.com/office/officeart/2008/layout/LinedList"/>
    <dgm:cxn modelId="{9A6DC2A4-46B1-4780-9A2A-BE0070540211}" type="presParOf" srcId="{E3359C74-D15D-4C58-91DB-9ECB0804EB44}" destId="{8884900C-936B-41DD-851B-227AB12734A4}" srcOrd="1" destOrd="0" presId="urn:microsoft.com/office/officeart/2008/layout/LinedList"/>
    <dgm:cxn modelId="{42A080C0-F0AA-40C7-9643-86646072141A}" type="presParOf" srcId="{224F03A3-B4DC-4AD3-8094-E6F614B76AD8}" destId="{37B704FA-C8F8-4F7F-AE91-24AC617C120B}" srcOrd="18" destOrd="0" presId="urn:microsoft.com/office/officeart/2008/layout/LinedList"/>
    <dgm:cxn modelId="{D95CF673-584E-4496-AC16-464F8EA5407D}" type="presParOf" srcId="{224F03A3-B4DC-4AD3-8094-E6F614B76AD8}" destId="{E306A9A4-1286-4D98-A6B8-749614048BBC}" srcOrd="19" destOrd="0" presId="urn:microsoft.com/office/officeart/2008/layout/LinedList"/>
    <dgm:cxn modelId="{159555C0-3437-4759-B4FA-8016C93C99B9}" type="presParOf" srcId="{E306A9A4-1286-4D98-A6B8-749614048BBC}" destId="{A59A1E64-1ADA-427B-BCFF-F7821833A78D}" srcOrd="0" destOrd="0" presId="urn:microsoft.com/office/officeart/2008/layout/LinedList"/>
    <dgm:cxn modelId="{044A3B4B-49BB-4FAF-8CD1-994594F7BF46}" type="presParOf" srcId="{E306A9A4-1286-4D98-A6B8-749614048BBC}" destId="{EA442165-7B51-4E7F-9186-3032613AE2EA}" srcOrd="1" destOrd="0" presId="urn:microsoft.com/office/officeart/2008/layout/LinedList"/>
    <dgm:cxn modelId="{8DE14C20-0C69-49C3-BDC1-92A1A2AF6E7C}" type="presParOf" srcId="{224F03A3-B4DC-4AD3-8094-E6F614B76AD8}" destId="{4448AF10-9D29-4D45-A8D7-41AC4251727A}" srcOrd="20" destOrd="0" presId="urn:microsoft.com/office/officeart/2008/layout/LinedList"/>
    <dgm:cxn modelId="{5086BA45-A8FD-441F-9FED-43A2113CF906}" type="presParOf" srcId="{224F03A3-B4DC-4AD3-8094-E6F614B76AD8}" destId="{EDC3ADB5-35E8-442F-8421-3767E3618BDC}" srcOrd="21" destOrd="0" presId="urn:microsoft.com/office/officeart/2008/layout/LinedList"/>
    <dgm:cxn modelId="{1CC6B4CF-F79B-446C-A0CE-104B85A531BE}" type="presParOf" srcId="{EDC3ADB5-35E8-442F-8421-3767E3618BDC}" destId="{1FA33D94-2D16-4EEB-846E-A0FAC891AABB}" srcOrd="0" destOrd="0" presId="urn:microsoft.com/office/officeart/2008/layout/LinedList"/>
    <dgm:cxn modelId="{2C52EEDC-6144-4530-8411-70AF20DE0341}" type="presParOf" srcId="{EDC3ADB5-35E8-442F-8421-3767E3618BDC}" destId="{90C30DF1-2B30-4A25-A8E8-983608AFABD2}" srcOrd="1" destOrd="0" presId="urn:microsoft.com/office/officeart/2008/layout/LinedList"/>
    <dgm:cxn modelId="{C7B2A72F-788B-4CC9-A421-B391AAC9DDE2}" type="presParOf" srcId="{224F03A3-B4DC-4AD3-8094-E6F614B76AD8}" destId="{6BF98E8D-7AEF-46D5-9EE0-1F6558AE081D}" srcOrd="22" destOrd="0" presId="urn:microsoft.com/office/officeart/2008/layout/LinedList"/>
    <dgm:cxn modelId="{7151FCE9-15C0-40EC-80AD-EC5F80A93806}" type="presParOf" srcId="{224F03A3-B4DC-4AD3-8094-E6F614B76AD8}" destId="{60E35C57-5AC1-45BA-A7A2-9145B3F323E3}" srcOrd="23" destOrd="0" presId="urn:microsoft.com/office/officeart/2008/layout/LinedList"/>
    <dgm:cxn modelId="{A72A4D4C-FF87-4AEA-869C-963D5551137B}" type="presParOf" srcId="{60E35C57-5AC1-45BA-A7A2-9145B3F323E3}" destId="{CAD73AD8-B049-488B-8E89-8A343A009A6E}" srcOrd="0" destOrd="0" presId="urn:microsoft.com/office/officeart/2008/layout/LinedList"/>
    <dgm:cxn modelId="{629B3D7F-80C8-41E1-B130-AF585FDCC7D4}" type="presParOf" srcId="{60E35C57-5AC1-45BA-A7A2-9145B3F323E3}" destId="{7605FA34-5693-4ABC-8E4C-03FD20D7FD94}" srcOrd="1" destOrd="0" presId="urn:microsoft.com/office/officeart/2008/layout/LinedList"/>
    <dgm:cxn modelId="{31183F46-418A-48AF-AC44-786BFC2CF955}" type="presParOf" srcId="{224F03A3-B4DC-4AD3-8094-E6F614B76AD8}" destId="{A4D568A8-21C1-41DA-AA7F-BF5999494DA3}" srcOrd="24" destOrd="0" presId="urn:microsoft.com/office/officeart/2008/layout/LinedList"/>
    <dgm:cxn modelId="{D78E384E-741D-4990-94A8-D09B83A06F93}" type="presParOf" srcId="{224F03A3-B4DC-4AD3-8094-E6F614B76AD8}" destId="{2F51FC6C-A007-4A83-9BBD-0A9E190434E2}" srcOrd="25" destOrd="0" presId="urn:microsoft.com/office/officeart/2008/layout/LinedList"/>
    <dgm:cxn modelId="{669C7C4B-9DD2-4FEE-A1E0-7A2ED7EECBC7}" type="presParOf" srcId="{2F51FC6C-A007-4A83-9BBD-0A9E190434E2}" destId="{6B4B8391-2219-4FD1-B97E-D88204940702}" srcOrd="0" destOrd="0" presId="urn:microsoft.com/office/officeart/2008/layout/LinedList"/>
    <dgm:cxn modelId="{78199EC7-EDB3-4EF5-81E7-778FC2269C3E}" type="presParOf" srcId="{2F51FC6C-A007-4A83-9BBD-0A9E190434E2}" destId="{2A10C672-DCAF-4802-AC82-333BB2F3FB03}" srcOrd="1" destOrd="0" presId="urn:microsoft.com/office/officeart/2008/layout/LinedList"/>
    <dgm:cxn modelId="{045348F6-DAFC-4684-B53D-42499631DF13}" type="presParOf" srcId="{224F03A3-B4DC-4AD3-8094-E6F614B76AD8}" destId="{7171355B-46F4-446C-984B-428B8A3659C4}" srcOrd="26" destOrd="0" presId="urn:microsoft.com/office/officeart/2008/layout/LinedList"/>
    <dgm:cxn modelId="{32E82AF2-7D04-47E1-9258-02BC37E13922}" type="presParOf" srcId="{224F03A3-B4DC-4AD3-8094-E6F614B76AD8}" destId="{741E7A63-E397-46A6-817E-450A9283F8FF}" srcOrd="27" destOrd="0" presId="urn:microsoft.com/office/officeart/2008/layout/LinedList"/>
    <dgm:cxn modelId="{B1A0ECDD-6BA1-4812-9B7B-818849E0B749}" type="presParOf" srcId="{741E7A63-E397-46A6-817E-450A9283F8FF}" destId="{B1386E99-2C8B-4B46-84FB-AFC89204A601}" srcOrd="0" destOrd="0" presId="urn:microsoft.com/office/officeart/2008/layout/LinedList"/>
    <dgm:cxn modelId="{F93D66BE-9E2B-4704-BC47-25B9D9372EF5}" type="presParOf" srcId="{741E7A63-E397-46A6-817E-450A9283F8FF}" destId="{94DEED86-4743-41F2-A29D-2477FADCF8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5D1B5-F0F3-4E81-948F-95EE46E27E5B}">
      <dsp:nvSpPr>
        <dsp:cNvPr id="0" name=""/>
        <dsp:cNvSpPr/>
      </dsp:nvSpPr>
      <dsp:spPr>
        <a:xfrm>
          <a:off x="6564851" y="1855235"/>
          <a:ext cx="2723737" cy="648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678"/>
              </a:lnTo>
              <a:lnTo>
                <a:pt x="2723737" y="441678"/>
              </a:lnTo>
              <a:lnTo>
                <a:pt x="2723737" y="648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F4EDC-CE23-42D9-A54A-5B24A2045EB5}">
      <dsp:nvSpPr>
        <dsp:cNvPr id="0" name=""/>
        <dsp:cNvSpPr/>
      </dsp:nvSpPr>
      <dsp:spPr>
        <a:xfrm>
          <a:off x="6519131" y="1855235"/>
          <a:ext cx="91440" cy="648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8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E9F808-2BA4-4D83-BABC-D52B2FA2F071}">
      <dsp:nvSpPr>
        <dsp:cNvPr id="0" name=""/>
        <dsp:cNvSpPr/>
      </dsp:nvSpPr>
      <dsp:spPr>
        <a:xfrm>
          <a:off x="3841114" y="1855235"/>
          <a:ext cx="2723737" cy="648125"/>
        </a:xfrm>
        <a:custGeom>
          <a:avLst/>
          <a:gdLst/>
          <a:ahLst/>
          <a:cxnLst/>
          <a:rect l="0" t="0" r="0" b="0"/>
          <a:pathLst>
            <a:path>
              <a:moveTo>
                <a:pt x="2723737" y="0"/>
              </a:moveTo>
              <a:lnTo>
                <a:pt x="2723737" y="441678"/>
              </a:lnTo>
              <a:lnTo>
                <a:pt x="0" y="441678"/>
              </a:lnTo>
              <a:lnTo>
                <a:pt x="0" y="648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7254A-A779-4F7C-B765-23F9AE699701}">
      <dsp:nvSpPr>
        <dsp:cNvPr id="0" name=""/>
        <dsp:cNvSpPr/>
      </dsp:nvSpPr>
      <dsp:spPr>
        <a:xfrm>
          <a:off x="3121" y="440129"/>
          <a:ext cx="2228512" cy="1415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A071A-1049-4C19-9E06-75E595F90D1C}">
      <dsp:nvSpPr>
        <dsp:cNvPr id="0" name=""/>
        <dsp:cNvSpPr/>
      </dsp:nvSpPr>
      <dsp:spPr>
        <a:xfrm>
          <a:off x="250733" y="675361"/>
          <a:ext cx="2228512" cy="141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Also called Source Control Manager</a:t>
          </a:r>
        </a:p>
      </dsp:txBody>
      <dsp:txXfrm>
        <a:off x="292180" y="716808"/>
        <a:ext cx="2145618" cy="1332211"/>
      </dsp:txXfrm>
    </dsp:sp>
    <dsp:sp modelId="{248AED91-10DF-4894-B2EB-1BC789E0D0A3}">
      <dsp:nvSpPr>
        <dsp:cNvPr id="0" name=""/>
        <dsp:cNvSpPr/>
      </dsp:nvSpPr>
      <dsp:spPr>
        <a:xfrm>
          <a:off x="2726858" y="440129"/>
          <a:ext cx="2228512" cy="1415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B9F0C-1904-4F53-999E-D56F51840FDF}">
      <dsp:nvSpPr>
        <dsp:cNvPr id="0" name=""/>
        <dsp:cNvSpPr/>
      </dsp:nvSpPr>
      <dsp:spPr>
        <a:xfrm>
          <a:off x="2974470" y="675361"/>
          <a:ext cx="2228512" cy="141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Track changes of the files and Control the Versions of the Projects.</a:t>
          </a:r>
        </a:p>
      </dsp:txBody>
      <dsp:txXfrm>
        <a:off x="3015917" y="716808"/>
        <a:ext cx="2145618" cy="1332211"/>
      </dsp:txXfrm>
    </dsp:sp>
    <dsp:sp modelId="{1644671C-6D29-4F9C-868A-64C22FC672AF}">
      <dsp:nvSpPr>
        <dsp:cNvPr id="0" name=""/>
        <dsp:cNvSpPr/>
      </dsp:nvSpPr>
      <dsp:spPr>
        <a:xfrm>
          <a:off x="5450595" y="440129"/>
          <a:ext cx="2228512" cy="1415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D3F39-A4BF-43D4-987E-5F3D889FED3C}">
      <dsp:nvSpPr>
        <dsp:cNvPr id="0" name=""/>
        <dsp:cNvSpPr/>
      </dsp:nvSpPr>
      <dsp:spPr>
        <a:xfrm>
          <a:off x="5698208" y="675361"/>
          <a:ext cx="2228512" cy="141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Types </a:t>
          </a:r>
        </a:p>
      </dsp:txBody>
      <dsp:txXfrm>
        <a:off x="5739655" y="716808"/>
        <a:ext cx="2145618" cy="1332211"/>
      </dsp:txXfrm>
    </dsp:sp>
    <dsp:sp modelId="{D0CCF4C2-565B-47CE-B606-524382FB9DD2}">
      <dsp:nvSpPr>
        <dsp:cNvPr id="0" name=""/>
        <dsp:cNvSpPr/>
      </dsp:nvSpPr>
      <dsp:spPr>
        <a:xfrm>
          <a:off x="2726858" y="2503360"/>
          <a:ext cx="2228512" cy="1415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27A0C-59F5-4122-9509-56CB35D49A5E}">
      <dsp:nvSpPr>
        <dsp:cNvPr id="0" name=""/>
        <dsp:cNvSpPr/>
      </dsp:nvSpPr>
      <dsp:spPr>
        <a:xfrm>
          <a:off x="2974470" y="2738592"/>
          <a:ext cx="2228512" cy="141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(LVC)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Local Version Control</a:t>
          </a:r>
        </a:p>
      </dsp:txBody>
      <dsp:txXfrm>
        <a:off x="3015917" y="2780039"/>
        <a:ext cx="2145618" cy="1332211"/>
      </dsp:txXfrm>
    </dsp:sp>
    <dsp:sp modelId="{5EA5D7FB-41EC-4520-8DCF-2D671217E58E}">
      <dsp:nvSpPr>
        <dsp:cNvPr id="0" name=""/>
        <dsp:cNvSpPr/>
      </dsp:nvSpPr>
      <dsp:spPr>
        <a:xfrm>
          <a:off x="5450595" y="2503360"/>
          <a:ext cx="2228512" cy="1415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6DED5-42BB-40C6-9216-6FF699BCF6FF}">
      <dsp:nvSpPr>
        <dsp:cNvPr id="0" name=""/>
        <dsp:cNvSpPr/>
      </dsp:nvSpPr>
      <dsp:spPr>
        <a:xfrm>
          <a:off x="5698208" y="2738592"/>
          <a:ext cx="2228512" cy="141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(CVC)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Central Version Control</a:t>
          </a:r>
        </a:p>
      </dsp:txBody>
      <dsp:txXfrm>
        <a:off x="5739655" y="2780039"/>
        <a:ext cx="2145618" cy="1332211"/>
      </dsp:txXfrm>
    </dsp:sp>
    <dsp:sp modelId="{9B51B9EE-057D-455F-8614-035688F59EAA}">
      <dsp:nvSpPr>
        <dsp:cNvPr id="0" name=""/>
        <dsp:cNvSpPr/>
      </dsp:nvSpPr>
      <dsp:spPr>
        <a:xfrm>
          <a:off x="8174333" y="2503360"/>
          <a:ext cx="2228512" cy="1415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83EDA-FF3B-4515-8721-35B4E6444410}">
      <dsp:nvSpPr>
        <dsp:cNvPr id="0" name=""/>
        <dsp:cNvSpPr/>
      </dsp:nvSpPr>
      <dsp:spPr>
        <a:xfrm>
          <a:off x="8421945" y="2738592"/>
          <a:ext cx="2228512" cy="141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(DVC)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Distributed Version Control</a:t>
          </a:r>
        </a:p>
      </dsp:txBody>
      <dsp:txXfrm>
        <a:off x="8463392" y="2780039"/>
        <a:ext cx="2145618" cy="1332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D4E5A-4F59-411B-98BD-7DACF8A30334}">
      <dsp:nvSpPr>
        <dsp:cNvPr id="0" name=""/>
        <dsp:cNvSpPr/>
      </dsp:nvSpPr>
      <dsp:spPr>
        <a:xfrm>
          <a:off x="0" y="560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50CAA-F66C-443C-B9A6-C76D7BEC87F3}">
      <dsp:nvSpPr>
        <dsp:cNvPr id="0" name=""/>
        <dsp:cNvSpPr/>
      </dsp:nvSpPr>
      <dsp:spPr>
        <a:xfrm>
          <a:off x="0" y="560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Popular VCS – Git</a:t>
          </a:r>
          <a:endParaRPr lang="en-US" sz="2800" kern="1200"/>
        </a:p>
      </dsp:txBody>
      <dsp:txXfrm>
        <a:off x="0" y="560"/>
        <a:ext cx="10653579" cy="918541"/>
      </dsp:txXfrm>
    </dsp:sp>
    <dsp:sp modelId="{AC137A5B-211B-4ACB-9BC7-3D4A3C2EA58C}">
      <dsp:nvSpPr>
        <dsp:cNvPr id="0" name=""/>
        <dsp:cNvSpPr/>
      </dsp:nvSpPr>
      <dsp:spPr>
        <a:xfrm>
          <a:off x="0" y="919102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83504-4361-4874-900D-F2259C67C317}">
      <dsp:nvSpPr>
        <dsp:cNvPr id="0" name=""/>
        <dsp:cNvSpPr/>
      </dsp:nvSpPr>
      <dsp:spPr>
        <a:xfrm>
          <a:off x="0" y="919102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Git</a:t>
          </a:r>
          <a:r>
            <a:rPr lang="en-US" sz="2800" kern="1200"/>
            <a:t> is the most widely used version control system because it's:</a:t>
          </a:r>
        </a:p>
      </dsp:txBody>
      <dsp:txXfrm>
        <a:off x="0" y="919102"/>
        <a:ext cx="10653579" cy="918541"/>
      </dsp:txXfrm>
    </dsp:sp>
    <dsp:sp modelId="{7D77BF60-62AC-4116-8C65-9E2AA097912C}">
      <dsp:nvSpPr>
        <dsp:cNvPr id="0" name=""/>
        <dsp:cNvSpPr/>
      </dsp:nvSpPr>
      <dsp:spPr>
        <a:xfrm>
          <a:off x="0" y="1837643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65996-2960-4808-9099-01CE054CF665}">
      <dsp:nvSpPr>
        <dsp:cNvPr id="0" name=""/>
        <dsp:cNvSpPr/>
      </dsp:nvSpPr>
      <dsp:spPr>
        <a:xfrm>
          <a:off x="0" y="1837643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Fast and efficient</a:t>
          </a:r>
        </a:p>
      </dsp:txBody>
      <dsp:txXfrm>
        <a:off x="0" y="1837643"/>
        <a:ext cx="10653579" cy="918541"/>
      </dsp:txXfrm>
    </dsp:sp>
    <dsp:sp modelId="{D1E6B06B-FF0A-4720-B246-18A858F7A8E1}">
      <dsp:nvSpPr>
        <dsp:cNvPr id="0" name=""/>
        <dsp:cNvSpPr/>
      </dsp:nvSpPr>
      <dsp:spPr>
        <a:xfrm>
          <a:off x="0" y="2756184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78EE6-E4D5-48F0-8E28-1C426A5C2556}">
      <dsp:nvSpPr>
        <dsp:cNvPr id="0" name=""/>
        <dsp:cNvSpPr/>
      </dsp:nvSpPr>
      <dsp:spPr>
        <a:xfrm>
          <a:off x="0" y="2756184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Supports non-linear development (via branches)</a:t>
          </a:r>
        </a:p>
      </dsp:txBody>
      <dsp:txXfrm>
        <a:off x="0" y="2756184"/>
        <a:ext cx="10653579" cy="918541"/>
      </dsp:txXfrm>
    </dsp:sp>
    <dsp:sp modelId="{A04CCDB2-0869-4964-88A4-F40240B88311}">
      <dsp:nvSpPr>
        <dsp:cNvPr id="0" name=""/>
        <dsp:cNvSpPr/>
      </dsp:nvSpPr>
      <dsp:spPr>
        <a:xfrm>
          <a:off x="0" y="3674725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B50E7-17B7-4F6D-8CC0-E2C5C989BBA0}">
      <dsp:nvSpPr>
        <dsp:cNvPr id="0" name=""/>
        <dsp:cNvSpPr/>
      </dsp:nvSpPr>
      <dsp:spPr>
        <a:xfrm>
          <a:off x="0" y="3674725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Works offline (distributed model)</a:t>
          </a:r>
        </a:p>
      </dsp:txBody>
      <dsp:txXfrm>
        <a:off x="0" y="3674725"/>
        <a:ext cx="10653579" cy="918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B01DB-C0AD-401F-9042-3D60512268E8}">
      <dsp:nvSpPr>
        <dsp:cNvPr id="0" name=""/>
        <dsp:cNvSpPr/>
      </dsp:nvSpPr>
      <dsp:spPr>
        <a:xfrm>
          <a:off x="1261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0105B-15A6-4D57-8189-A67C5A45DA82}">
      <dsp:nvSpPr>
        <dsp:cNvPr id="0" name=""/>
        <dsp:cNvSpPr/>
      </dsp:nvSpPr>
      <dsp:spPr>
        <a:xfrm>
          <a:off x="493301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Object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Anything git tracks.</a:t>
          </a:r>
        </a:p>
      </dsp:txBody>
      <dsp:txXfrm>
        <a:off x="575662" y="943292"/>
        <a:ext cx="4263632" cy="2647282"/>
      </dsp:txXfrm>
    </dsp:sp>
    <dsp:sp modelId="{4D407E5E-2E39-4E2A-924D-F17706995357}">
      <dsp:nvSpPr>
        <dsp:cNvPr id="0" name=""/>
        <dsp:cNvSpPr/>
      </dsp:nvSpPr>
      <dsp:spPr>
        <a:xfrm>
          <a:off x="5413694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38FFC-AA18-4028-8683-C3EE8F13A995}">
      <dsp:nvSpPr>
        <dsp:cNvPr id="0" name=""/>
        <dsp:cNvSpPr/>
      </dsp:nvSpPr>
      <dsp:spPr>
        <a:xfrm>
          <a:off x="5905734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Types: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- Blob (File)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- Tree (Folder)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- Commit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- Tagged Annotation</a:t>
          </a:r>
        </a:p>
      </dsp:txBody>
      <dsp:txXfrm>
        <a:off x="5988095" y="943292"/>
        <a:ext cx="4263632" cy="26472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3D322-F14A-49BE-B035-CA48EA8F88F8}">
      <dsp:nvSpPr>
        <dsp:cNvPr id="0" name=""/>
        <dsp:cNvSpPr/>
      </dsp:nvSpPr>
      <dsp:spPr>
        <a:xfrm>
          <a:off x="8955987" y="1806791"/>
          <a:ext cx="91440" cy="6595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9291"/>
              </a:lnTo>
              <a:lnTo>
                <a:pt x="58174" y="459291"/>
              </a:lnTo>
              <a:lnTo>
                <a:pt x="58174" y="65957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849AB-C3D7-4009-A3AB-03200E316254}">
      <dsp:nvSpPr>
        <dsp:cNvPr id="0" name=""/>
        <dsp:cNvSpPr/>
      </dsp:nvSpPr>
      <dsp:spPr>
        <a:xfrm>
          <a:off x="-34676" y="386414"/>
          <a:ext cx="2161945" cy="1372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D52BA-26E6-48AD-AA1B-7F74FC0FBB85}">
      <dsp:nvSpPr>
        <dsp:cNvPr id="0" name=""/>
        <dsp:cNvSpPr/>
      </dsp:nvSpPr>
      <dsp:spPr>
        <a:xfrm>
          <a:off x="205539" y="614620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 make the git OS-Independent : Let Get Repository a simple folder structure and any content of this folder is just a simple file.</a:t>
          </a:r>
        </a:p>
      </dsp:txBody>
      <dsp:txXfrm>
        <a:off x="245748" y="654829"/>
        <a:ext cx="2081527" cy="1292417"/>
      </dsp:txXfrm>
    </dsp:sp>
    <dsp:sp modelId="{769056A8-2167-47D0-81CA-8809FED5FED6}">
      <dsp:nvSpPr>
        <dsp:cNvPr id="0" name=""/>
        <dsp:cNvSpPr/>
      </dsp:nvSpPr>
      <dsp:spPr>
        <a:xfrm>
          <a:off x="2626553" y="386812"/>
          <a:ext cx="2161945" cy="1372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A24FC-0DFD-4418-9797-B81AF1447506}">
      <dsp:nvSpPr>
        <dsp:cNvPr id="0" name=""/>
        <dsp:cNvSpPr/>
      </dsp:nvSpPr>
      <dsp:spPr>
        <a:xfrm>
          <a:off x="2866769" y="615018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 make a unique identifier for each object : Use SHA-1 to use hash function.</a:t>
          </a:r>
        </a:p>
      </dsp:txBody>
      <dsp:txXfrm>
        <a:off x="2906978" y="655227"/>
        <a:ext cx="2081527" cy="1292417"/>
      </dsp:txXfrm>
    </dsp:sp>
    <dsp:sp modelId="{CB6AE3E9-BDF8-427F-8E46-A10850FA33F0}">
      <dsp:nvSpPr>
        <dsp:cNvPr id="0" name=""/>
        <dsp:cNvSpPr/>
      </dsp:nvSpPr>
      <dsp:spPr>
        <a:xfrm>
          <a:off x="5306635" y="415106"/>
          <a:ext cx="2161945" cy="1372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8420F-4FEB-4F58-BD75-1CB64014139C}">
      <dsp:nvSpPr>
        <dsp:cNvPr id="0" name=""/>
        <dsp:cNvSpPr/>
      </dsp:nvSpPr>
      <dsp:spPr>
        <a:xfrm>
          <a:off x="5546851" y="643312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 Track Changes : Compare this SHA-1 of the file to anthor.</a:t>
          </a:r>
        </a:p>
      </dsp:txBody>
      <dsp:txXfrm>
        <a:off x="5587060" y="683521"/>
        <a:ext cx="2081527" cy="1292417"/>
      </dsp:txXfrm>
    </dsp:sp>
    <dsp:sp modelId="{74977FD5-C7F5-4A9B-808B-776E4FDC61BF}">
      <dsp:nvSpPr>
        <dsp:cNvPr id="0" name=""/>
        <dsp:cNvSpPr/>
      </dsp:nvSpPr>
      <dsp:spPr>
        <a:xfrm>
          <a:off x="7920734" y="433955"/>
          <a:ext cx="2161945" cy="1372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646C1-B074-4D90-BD72-0CE6470F5F75}">
      <dsp:nvSpPr>
        <dsp:cNvPr id="0" name=""/>
        <dsp:cNvSpPr/>
      </dsp:nvSpPr>
      <dsp:spPr>
        <a:xfrm>
          <a:off x="8160950" y="662161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Git has 3-Tree Architecture</a:t>
          </a:r>
        </a:p>
      </dsp:txBody>
      <dsp:txXfrm>
        <a:off x="8201159" y="702370"/>
        <a:ext cx="2081527" cy="1292417"/>
      </dsp:txXfrm>
    </dsp:sp>
    <dsp:sp modelId="{D6FCB474-EBEB-4280-919C-078B792ED4AE}">
      <dsp:nvSpPr>
        <dsp:cNvPr id="0" name=""/>
        <dsp:cNvSpPr/>
      </dsp:nvSpPr>
      <dsp:spPr>
        <a:xfrm>
          <a:off x="7933188" y="2466363"/>
          <a:ext cx="2161945" cy="13728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EFA41-5C2B-4FC5-8B9D-647FDB31A991}">
      <dsp:nvSpPr>
        <dsp:cNvPr id="0" name=""/>
        <dsp:cNvSpPr/>
      </dsp:nvSpPr>
      <dsp:spPr>
        <a:xfrm>
          <a:off x="8173404" y="2694568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Has 3 Folders :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Working Directory, Staging Area, Git Repository</a:t>
          </a:r>
        </a:p>
      </dsp:txBody>
      <dsp:txXfrm>
        <a:off x="8213613" y="2734777"/>
        <a:ext cx="2081527" cy="12924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99C2B-778D-480B-9F1C-D50B6230AB1B}">
      <dsp:nvSpPr>
        <dsp:cNvPr id="0" name=""/>
        <dsp:cNvSpPr/>
      </dsp:nvSpPr>
      <dsp:spPr>
        <a:xfrm>
          <a:off x="-325078" y="945065"/>
          <a:ext cx="10653579" cy="1775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0A5D5-22D1-4DB6-9FF7-82860A878236}">
      <dsp:nvSpPr>
        <dsp:cNvPr id="0" name=""/>
        <dsp:cNvSpPr/>
      </dsp:nvSpPr>
      <dsp:spPr>
        <a:xfrm>
          <a:off x="-202714" y="1372851"/>
          <a:ext cx="976558" cy="9765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44758-635D-41E1-BA4B-E5F052F82820}">
      <dsp:nvSpPr>
        <dsp:cNvPr id="0" name=""/>
        <dsp:cNvSpPr/>
      </dsp:nvSpPr>
      <dsp:spPr>
        <a:xfrm>
          <a:off x="1310951" y="973350"/>
          <a:ext cx="4794110" cy="177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14" tIns="187914" rIns="187914" bIns="1879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3- Tree Architecture : </a:t>
          </a:r>
        </a:p>
      </dsp:txBody>
      <dsp:txXfrm>
        <a:off x="1310951" y="973350"/>
        <a:ext cx="4794110" cy="1775561"/>
      </dsp:txXfrm>
    </dsp:sp>
    <dsp:sp modelId="{F56766AF-15F0-4907-AE8C-91FF40AAEC86}">
      <dsp:nvSpPr>
        <dsp:cNvPr id="0" name=""/>
        <dsp:cNvSpPr/>
      </dsp:nvSpPr>
      <dsp:spPr>
        <a:xfrm>
          <a:off x="4621407" y="973350"/>
          <a:ext cx="6771993" cy="177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14" tIns="187914" rIns="187914" bIns="18791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 – Working Tree = Working Directory = Folder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2- Staging Area = Index : Physically File and Logically Tree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3- Git Repository (Repo)</a:t>
          </a:r>
        </a:p>
      </dsp:txBody>
      <dsp:txXfrm>
        <a:off x="4621407" y="973350"/>
        <a:ext cx="6771993" cy="1775561"/>
      </dsp:txXfrm>
    </dsp:sp>
    <dsp:sp modelId="{FEF7F7B2-A33B-4017-A526-7071C50AFFD6}">
      <dsp:nvSpPr>
        <dsp:cNvPr id="0" name=""/>
        <dsp:cNvSpPr/>
      </dsp:nvSpPr>
      <dsp:spPr>
        <a:xfrm>
          <a:off x="-353310" y="3173946"/>
          <a:ext cx="10653579" cy="1775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065BE-CA25-4F0A-A9AB-876F6EC2738A}">
      <dsp:nvSpPr>
        <dsp:cNvPr id="0" name=""/>
        <dsp:cNvSpPr/>
      </dsp:nvSpPr>
      <dsp:spPr>
        <a:xfrm>
          <a:off x="-202714" y="3592304"/>
          <a:ext cx="976558" cy="9765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F9F0F-6400-4857-BA16-D667A0A4E63E}">
      <dsp:nvSpPr>
        <dsp:cNvPr id="0" name=""/>
        <dsp:cNvSpPr/>
      </dsp:nvSpPr>
      <dsp:spPr>
        <a:xfrm>
          <a:off x="1310951" y="3192802"/>
          <a:ext cx="4794110" cy="177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14" tIns="187914" rIns="187914" bIns="1879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Staging Area : It's like a chance to make sure of the changes before making the Commit (Troubleshooting) , Include what will be committed and Serve the Workflow.</a:t>
          </a:r>
        </a:p>
      </dsp:txBody>
      <dsp:txXfrm>
        <a:off x="1310951" y="3192802"/>
        <a:ext cx="4794110" cy="1775561"/>
      </dsp:txXfrm>
    </dsp:sp>
    <dsp:sp modelId="{8ED9D959-746D-4912-A4D9-85D9A3A5DEAC}">
      <dsp:nvSpPr>
        <dsp:cNvPr id="0" name=""/>
        <dsp:cNvSpPr/>
      </dsp:nvSpPr>
      <dsp:spPr>
        <a:xfrm>
          <a:off x="6105062" y="3192802"/>
          <a:ext cx="3804683" cy="177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14" tIns="187914" rIns="187914" bIns="18791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git add &lt;file&gt; : Convert File Status from Untracked (U) to Tracked.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400" kern="1200"/>
            <a:t>-</a:t>
          </a:r>
          <a:r>
            <a:rPr lang="en-US" sz="1400" kern="1200"/>
            <a:t> git commit –m “Message” : When confirming the modifications</a:t>
          </a:r>
        </a:p>
      </dsp:txBody>
      <dsp:txXfrm>
        <a:off x="6105062" y="3192802"/>
        <a:ext cx="3804683" cy="17755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81F68-8A6E-4C79-ADE9-42B790F9BBD5}">
      <dsp:nvSpPr>
        <dsp:cNvPr id="0" name=""/>
        <dsp:cNvSpPr/>
      </dsp:nvSpPr>
      <dsp:spPr>
        <a:xfrm>
          <a:off x="0" y="2337"/>
          <a:ext cx="5485100" cy="1184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C6F19-04CC-4A12-94B9-4DDCA4B44C99}">
      <dsp:nvSpPr>
        <dsp:cNvPr id="0" name=""/>
        <dsp:cNvSpPr/>
      </dsp:nvSpPr>
      <dsp:spPr>
        <a:xfrm>
          <a:off x="358391" y="268909"/>
          <a:ext cx="651620" cy="6516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B8D15-1704-4FFA-B070-6D60AEAA06D7}">
      <dsp:nvSpPr>
        <dsp:cNvPr id="0" name=""/>
        <dsp:cNvSpPr/>
      </dsp:nvSpPr>
      <dsp:spPr>
        <a:xfrm>
          <a:off x="1368404" y="2337"/>
          <a:ext cx="4116696" cy="118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388" tIns="125388" rIns="125388" bIns="12538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1" kern="1200" dirty="0"/>
            <a:t>Untracked</a:t>
          </a:r>
          <a:r>
            <a:rPr lang="en-US" sz="1900" b="0" kern="1200" dirty="0"/>
            <a:t>: (Git does not care about it but will keep alerting you)</a:t>
          </a:r>
          <a:endParaRPr lang="en-US" sz="1900" kern="1200" dirty="0"/>
        </a:p>
      </dsp:txBody>
      <dsp:txXfrm>
        <a:off x="1368404" y="2337"/>
        <a:ext cx="4116696" cy="1184765"/>
      </dsp:txXfrm>
    </dsp:sp>
    <dsp:sp modelId="{275251CE-8246-4398-8540-007306346AF0}">
      <dsp:nvSpPr>
        <dsp:cNvPr id="0" name=""/>
        <dsp:cNvSpPr/>
      </dsp:nvSpPr>
      <dsp:spPr>
        <a:xfrm>
          <a:off x="0" y="1483294"/>
          <a:ext cx="5485100" cy="1184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FC16B-0C79-4C63-A67E-5AA16E885C4B}">
      <dsp:nvSpPr>
        <dsp:cNvPr id="0" name=""/>
        <dsp:cNvSpPr/>
      </dsp:nvSpPr>
      <dsp:spPr>
        <a:xfrm>
          <a:off x="438632" y="1749866"/>
          <a:ext cx="491139" cy="6516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1409F-5FA5-417A-B992-AFEBFBFCDC6A}">
      <dsp:nvSpPr>
        <dsp:cNvPr id="0" name=""/>
        <dsp:cNvSpPr/>
      </dsp:nvSpPr>
      <dsp:spPr>
        <a:xfrm>
          <a:off x="1368404" y="1483294"/>
          <a:ext cx="4116696" cy="118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388" tIns="125388" rIns="125388" bIns="12538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Unmodified (Either never changed since tracked, or </a:t>
          </a:r>
          <a:r>
            <a:rPr lang="en-US" sz="1900" b="0" kern="1200" dirty="0" err="1"/>
            <a:t>commited</a:t>
          </a:r>
          <a:r>
            <a:rPr lang="en-US" sz="1900" b="0" kern="1200" dirty="0"/>
            <a:t> and never changed afterwards)</a:t>
          </a:r>
          <a:endParaRPr lang="en-US" sz="1900" kern="1200" dirty="0"/>
        </a:p>
      </dsp:txBody>
      <dsp:txXfrm>
        <a:off x="1368404" y="1483294"/>
        <a:ext cx="4116696" cy="1184765"/>
      </dsp:txXfrm>
    </dsp:sp>
    <dsp:sp modelId="{3C6680A6-75EA-4899-9546-1B670DC9A6F2}">
      <dsp:nvSpPr>
        <dsp:cNvPr id="0" name=""/>
        <dsp:cNvSpPr/>
      </dsp:nvSpPr>
      <dsp:spPr>
        <a:xfrm>
          <a:off x="0" y="2964251"/>
          <a:ext cx="5485100" cy="1184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CC1A0-8A67-46F1-9CF5-06910B5BF7C8}">
      <dsp:nvSpPr>
        <dsp:cNvPr id="0" name=""/>
        <dsp:cNvSpPr/>
      </dsp:nvSpPr>
      <dsp:spPr>
        <a:xfrm>
          <a:off x="358391" y="3230823"/>
          <a:ext cx="651620" cy="6516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55016-5A7C-4687-8EC5-1FEA59EDC06A}">
      <dsp:nvSpPr>
        <dsp:cNvPr id="0" name=""/>
        <dsp:cNvSpPr/>
      </dsp:nvSpPr>
      <dsp:spPr>
        <a:xfrm>
          <a:off x="1368404" y="2964251"/>
          <a:ext cx="4116696" cy="118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388" tIns="125388" rIns="125388" bIns="12538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Modified (Either doesn't have a snapshot or been changed since last commit)</a:t>
          </a:r>
          <a:endParaRPr lang="en-US" sz="1900" kern="1200" dirty="0"/>
        </a:p>
      </dsp:txBody>
      <dsp:txXfrm>
        <a:off x="1368404" y="2964251"/>
        <a:ext cx="4116696" cy="1184765"/>
      </dsp:txXfrm>
    </dsp:sp>
    <dsp:sp modelId="{A0031AEC-043E-4FE8-834D-72FAA7181D96}">
      <dsp:nvSpPr>
        <dsp:cNvPr id="0" name=""/>
        <dsp:cNvSpPr/>
      </dsp:nvSpPr>
      <dsp:spPr>
        <a:xfrm>
          <a:off x="0" y="4445207"/>
          <a:ext cx="5485100" cy="1184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8B734-07E0-47AB-BB73-7D6AB36419A4}">
      <dsp:nvSpPr>
        <dsp:cNvPr id="0" name=""/>
        <dsp:cNvSpPr/>
      </dsp:nvSpPr>
      <dsp:spPr>
        <a:xfrm>
          <a:off x="358391" y="4711780"/>
          <a:ext cx="651620" cy="6516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9AF21-6B34-4414-8DD0-C8BA4376DFA1}">
      <dsp:nvSpPr>
        <dsp:cNvPr id="0" name=""/>
        <dsp:cNvSpPr/>
      </dsp:nvSpPr>
      <dsp:spPr>
        <a:xfrm>
          <a:off x="1368404" y="4445207"/>
          <a:ext cx="4116696" cy="118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388" tIns="125388" rIns="125388" bIns="12538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Staged (Had some changes and ready to be committed)</a:t>
          </a:r>
          <a:endParaRPr lang="en-US" sz="1900" kern="1200" dirty="0"/>
        </a:p>
      </dsp:txBody>
      <dsp:txXfrm>
        <a:off x="1368404" y="4445207"/>
        <a:ext cx="4116696" cy="11847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EEA98-1C3D-4938-BEF6-C3F88D6BA108}">
      <dsp:nvSpPr>
        <dsp:cNvPr id="0" name=""/>
        <dsp:cNvSpPr/>
      </dsp:nvSpPr>
      <dsp:spPr>
        <a:xfrm>
          <a:off x="0" y="90200"/>
          <a:ext cx="1065357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Cloning</a:t>
          </a:r>
        </a:p>
      </dsp:txBody>
      <dsp:txXfrm>
        <a:off x="35125" y="125325"/>
        <a:ext cx="10583329" cy="649299"/>
      </dsp:txXfrm>
    </dsp:sp>
    <dsp:sp modelId="{D8A29233-BC2E-453D-A772-D24CB7576B96}">
      <dsp:nvSpPr>
        <dsp:cNvPr id="0" name=""/>
        <dsp:cNvSpPr/>
      </dsp:nvSpPr>
      <dsp:spPr>
        <a:xfrm>
          <a:off x="0" y="809750"/>
          <a:ext cx="10653579" cy="484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25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means </a:t>
          </a:r>
          <a:r>
            <a:rPr lang="en-US" sz="2300" b="1" kern="1200"/>
            <a:t>creating a local copy</a:t>
          </a:r>
          <a:r>
            <a:rPr lang="en-US" sz="2300" kern="1200"/>
            <a:t> of a remote Git repository.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It downloads: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All the project files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Full version history (commits, branches, tags)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The cloned folder becomes a fully working Git repository.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Repo copies on our local computer = local remotes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Use Case: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You want to contribute to an open-source project hosted on GitHub. You can clone it to your local machine, work on it, and then push your changes.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Remote repos are generally stored in an online hosting service e.g., GitHub, Bitbucket, or GitLab If we have an account: We can clone a remote repo on to our local computer 	git clone URL  </a:t>
          </a:r>
        </a:p>
      </dsp:txBody>
      <dsp:txXfrm>
        <a:off x="0" y="809750"/>
        <a:ext cx="10653579" cy="4843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84697-52DE-4827-8895-AF4D7000236C}">
      <dsp:nvSpPr>
        <dsp:cNvPr id="0" name=""/>
        <dsp:cNvSpPr/>
      </dsp:nvSpPr>
      <dsp:spPr>
        <a:xfrm>
          <a:off x="0" y="43738"/>
          <a:ext cx="6949440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Clone repo</a:t>
          </a:r>
        </a:p>
      </dsp:txBody>
      <dsp:txXfrm>
        <a:off x="42151" y="85889"/>
        <a:ext cx="6865138" cy="779158"/>
      </dsp:txXfrm>
    </dsp:sp>
    <dsp:sp modelId="{494FD512-0DB6-4244-9DF0-37013024099C}">
      <dsp:nvSpPr>
        <dsp:cNvPr id="0" name=""/>
        <dsp:cNvSpPr/>
      </dsp:nvSpPr>
      <dsp:spPr>
        <a:xfrm>
          <a:off x="0" y="1010878"/>
          <a:ext cx="6949440" cy="863460"/>
        </a:xfrm>
        <a:prstGeom prst="roundRect">
          <a:avLst/>
        </a:prstGeom>
        <a:solidFill>
          <a:schemeClr val="accent2">
            <a:hueOff val="-208266"/>
            <a:satOff val="-4326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Create branch</a:t>
          </a:r>
        </a:p>
      </dsp:txBody>
      <dsp:txXfrm>
        <a:off x="42151" y="1053029"/>
        <a:ext cx="6865138" cy="779158"/>
      </dsp:txXfrm>
    </dsp:sp>
    <dsp:sp modelId="{DDA8BDF7-5558-4CF4-884E-524160275FCD}">
      <dsp:nvSpPr>
        <dsp:cNvPr id="0" name=""/>
        <dsp:cNvSpPr/>
      </dsp:nvSpPr>
      <dsp:spPr>
        <a:xfrm>
          <a:off x="0" y="1978018"/>
          <a:ext cx="6949440" cy="863460"/>
        </a:xfrm>
        <a:prstGeom prst="roundRect">
          <a:avLst/>
        </a:prstGeom>
        <a:solidFill>
          <a:schemeClr val="accent2">
            <a:hueOff val="-416532"/>
            <a:satOff val="-8652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Commit &amp; push</a:t>
          </a:r>
        </a:p>
      </dsp:txBody>
      <dsp:txXfrm>
        <a:off x="42151" y="2020169"/>
        <a:ext cx="6865138" cy="779158"/>
      </dsp:txXfrm>
    </dsp:sp>
    <dsp:sp modelId="{E82AE4A3-EB79-4EEF-8F09-6F1D2870A165}">
      <dsp:nvSpPr>
        <dsp:cNvPr id="0" name=""/>
        <dsp:cNvSpPr/>
      </dsp:nvSpPr>
      <dsp:spPr>
        <a:xfrm>
          <a:off x="0" y="2945158"/>
          <a:ext cx="6949440" cy="863460"/>
        </a:xfrm>
        <a:prstGeom prst="roundRect">
          <a:avLst/>
        </a:prstGeom>
        <a:solidFill>
          <a:schemeClr val="accent2">
            <a:hueOff val="-624797"/>
            <a:satOff val="-1297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Create Pull Request (PR)</a:t>
          </a:r>
        </a:p>
      </dsp:txBody>
      <dsp:txXfrm>
        <a:off x="42151" y="2987309"/>
        <a:ext cx="6865138" cy="779158"/>
      </dsp:txXfrm>
    </dsp:sp>
    <dsp:sp modelId="{068507AE-67FB-40F8-B5A0-1105634FEB08}">
      <dsp:nvSpPr>
        <dsp:cNvPr id="0" name=""/>
        <dsp:cNvSpPr/>
      </dsp:nvSpPr>
      <dsp:spPr>
        <a:xfrm>
          <a:off x="0" y="3912298"/>
          <a:ext cx="6949440" cy="863460"/>
        </a:xfrm>
        <a:prstGeom prst="roundRect">
          <a:avLst/>
        </a:prstGeom>
        <a:solidFill>
          <a:schemeClr val="accent2">
            <a:hueOff val="-833063"/>
            <a:satOff val="-1730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Review &amp; Merge</a:t>
          </a:r>
        </a:p>
      </dsp:txBody>
      <dsp:txXfrm>
        <a:off x="42151" y="3954449"/>
        <a:ext cx="6865138" cy="779158"/>
      </dsp:txXfrm>
    </dsp:sp>
    <dsp:sp modelId="{E3F82B6A-7367-4F46-899B-938D25397851}">
      <dsp:nvSpPr>
        <dsp:cNvPr id="0" name=""/>
        <dsp:cNvSpPr/>
      </dsp:nvSpPr>
      <dsp:spPr>
        <a:xfrm>
          <a:off x="0" y="4879438"/>
          <a:ext cx="6949440" cy="86346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Also: Issues, Stars, Forks</a:t>
          </a:r>
        </a:p>
      </dsp:txBody>
      <dsp:txXfrm>
        <a:off x="42151" y="4921589"/>
        <a:ext cx="6865138" cy="7791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7D9EB-8623-4500-AF8F-CC2DFB3E5FD9}">
      <dsp:nvSpPr>
        <dsp:cNvPr id="0" name=""/>
        <dsp:cNvSpPr/>
      </dsp:nvSpPr>
      <dsp:spPr>
        <a:xfrm>
          <a:off x="0" y="653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E5F45-E1E2-4F93-9744-CB89D4512F75}">
      <dsp:nvSpPr>
        <dsp:cNvPr id="0" name=""/>
        <dsp:cNvSpPr/>
      </dsp:nvSpPr>
      <dsp:spPr>
        <a:xfrm>
          <a:off x="0" y="653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Fork :  </a:t>
          </a:r>
          <a:r>
            <a:rPr lang="en-US" sz="1000" b="1" kern="1200"/>
            <a:t>copy of a repository</a:t>
          </a:r>
          <a:r>
            <a:rPr lang="en-US" sz="1000" kern="1200"/>
            <a:t> that lives under your GitHub account.</a:t>
          </a:r>
          <a:br>
            <a:rPr lang="en-US" sz="1000" kern="1200"/>
          </a:br>
          <a:r>
            <a:rPr lang="en-US" sz="1000" kern="1200"/>
            <a:t>It allows you to </a:t>
          </a:r>
          <a:r>
            <a:rPr lang="en-US" sz="1000" b="1" kern="1200"/>
            <a:t>freely make changes</a:t>
          </a:r>
          <a:r>
            <a:rPr lang="en-US" sz="1000" kern="1200"/>
            <a:t> to someone else’s project without affecting the original repo.</a:t>
          </a:r>
        </a:p>
      </dsp:txBody>
      <dsp:txXfrm>
        <a:off x="0" y="653"/>
        <a:ext cx="7192746" cy="382428"/>
      </dsp:txXfrm>
    </dsp:sp>
    <dsp:sp modelId="{5079FFF9-3E02-4B2C-984B-E99218FDF89C}">
      <dsp:nvSpPr>
        <dsp:cNvPr id="0" name=""/>
        <dsp:cNvSpPr/>
      </dsp:nvSpPr>
      <dsp:spPr>
        <a:xfrm>
          <a:off x="0" y="383082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CB6D8-4572-4471-978C-211EAE863BC6}">
      <dsp:nvSpPr>
        <dsp:cNvPr id="0" name=""/>
        <dsp:cNvSpPr/>
      </dsp:nvSpPr>
      <dsp:spPr>
        <a:xfrm>
          <a:off x="0" y="383082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1. Fork the repository (if you don't have write access)</a:t>
          </a:r>
        </a:p>
      </dsp:txBody>
      <dsp:txXfrm>
        <a:off x="0" y="383082"/>
        <a:ext cx="7192746" cy="382428"/>
      </dsp:txXfrm>
    </dsp:sp>
    <dsp:sp modelId="{BDF411DC-23D7-46C8-8314-A5FDABD3133C}">
      <dsp:nvSpPr>
        <dsp:cNvPr id="0" name=""/>
        <dsp:cNvSpPr/>
      </dsp:nvSpPr>
      <dsp:spPr>
        <a:xfrm>
          <a:off x="0" y="765511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57A92-F62A-47CA-8FB5-DAA61513BD61}">
      <dsp:nvSpPr>
        <dsp:cNvPr id="0" name=""/>
        <dsp:cNvSpPr/>
      </dsp:nvSpPr>
      <dsp:spPr>
        <a:xfrm>
          <a:off x="0" y="765511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2. Clone your fork to your local machine:</a:t>
          </a:r>
        </a:p>
      </dsp:txBody>
      <dsp:txXfrm>
        <a:off x="0" y="765511"/>
        <a:ext cx="7192746" cy="382428"/>
      </dsp:txXfrm>
    </dsp:sp>
    <dsp:sp modelId="{5B13C7B8-56DC-4911-AE4E-1610AD679967}">
      <dsp:nvSpPr>
        <dsp:cNvPr id="0" name=""/>
        <dsp:cNvSpPr/>
      </dsp:nvSpPr>
      <dsp:spPr>
        <a:xfrm>
          <a:off x="0" y="1147940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58CCC-E967-4B48-86F3-8832BB1B7FFC}">
      <dsp:nvSpPr>
        <dsp:cNvPr id="0" name=""/>
        <dsp:cNvSpPr/>
      </dsp:nvSpPr>
      <dsp:spPr>
        <a:xfrm>
          <a:off x="0" y="1147940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000" kern="1200" dirty="0"/>
            <a:t>	</a:t>
          </a:r>
          <a:r>
            <a:rPr lang="en-US" sz="1000" kern="1200" dirty="0"/>
            <a:t>git clone https://github.com/your-username/project.git</a:t>
          </a:r>
        </a:p>
      </dsp:txBody>
      <dsp:txXfrm>
        <a:off x="0" y="1147940"/>
        <a:ext cx="7192746" cy="382428"/>
      </dsp:txXfrm>
    </dsp:sp>
    <dsp:sp modelId="{7E45843F-9153-48E9-A230-C6C013D9EF57}">
      <dsp:nvSpPr>
        <dsp:cNvPr id="0" name=""/>
        <dsp:cNvSpPr/>
      </dsp:nvSpPr>
      <dsp:spPr>
        <a:xfrm>
          <a:off x="0" y="1530369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5550C-F7CE-4C04-9987-64105B600A88}">
      <dsp:nvSpPr>
        <dsp:cNvPr id="0" name=""/>
        <dsp:cNvSpPr/>
      </dsp:nvSpPr>
      <dsp:spPr>
        <a:xfrm>
          <a:off x="0" y="1530369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3. Create a new branch for your feature or fix:</a:t>
          </a:r>
        </a:p>
      </dsp:txBody>
      <dsp:txXfrm>
        <a:off x="0" y="1530369"/>
        <a:ext cx="7192746" cy="382428"/>
      </dsp:txXfrm>
    </dsp:sp>
    <dsp:sp modelId="{6DE2D781-2370-4D6B-A34A-C0C493E86F70}">
      <dsp:nvSpPr>
        <dsp:cNvPr id="0" name=""/>
        <dsp:cNvSpPr/>
      </dsp:nvSpPr>
      <dsp:spPr>
        <a:xfrm>
          <a:off x="0" y="1912798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70B06-F4B6-4361-BF4E-66BCE438D316}">
      <dsp:nvSpPr>
        <dsp:cNvPr id="0" name=""/>
        <dsp:cNvSpPr/>
      </dsp:nvSpPr>
      <dsp:spPr>
        <a:xfrm>
          <a:off x="0" y="1912798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000" kern="1200" dirty="0"/>
            <a:t>	</a:t>
          </a:r>
          <a:r>
            <a:rPr lang="en-US" sz="1000" kern="1200" dirty="0"/>
            <a:t>git checkout -b feature-branch</a:t>
          </a:r>
        </a:p>
      </dsp:txBody>
      <dsp:txXfrm>
        <a:off x="0" y="1912798"/>
        <a:ext cx="7192746" cy="382428"/>
      </dsp:txXfrm>
    </dsp:sp>
    <dsp:sp modelId="{5C6BE8F8-A828-484F-B0DE-71E99D50055E}">
      <dsp:nvSpPr>
        <dsp:cNvPr id="0" name=""/>
        <dsp:cNvSpPr/>
      </dsp:nvSpPr>
      <dsp:spPr>
        <a:xfrm>
          <a:off x="0" y="2295227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2D610-75F1-437D-8965-91FA3ECEECB0}">
      <dsp:nvSpPr>
        <dsp:cNvPr id="0" name=""/>
        <dsp:cNvSpPr/>
      </dsp:nvSpPr>
      <dsp:spPr>
        <a:xfrm>
          <a:off x="0" y="2295227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4. Make your changes and commit them:</a:t>
          </a:r>
        </a:p>
      </dsp:txBody>
      <dsp:txXfrm>
        <a:off x="0" y="2295227"/>
        <a:ext cx="7192746" cy="382428"/>
      </dsp:txXfrm>
    </dsp:sp>
    <dsp:sp modelId="{D9C02F7D-7584-431F-BD7F-D0D9F91D79FD}">
      <dsp:nvSpPr>
        <dsp:cNvPr id="0" name=""/>
        <dsp:cNvSpPr/>
      </dsp:nvSpPr>
      <dsp:spPr>
        <a:xfrm>
          <a:off x="0" y="2677656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EBEC4-F0B2-41A8-9F0A-3DC05C1DE5EA}">
      <dsp:nvSpPr>
        <dsp:cNvPr id="0" name=""/>
        <dsp:cNvSpPr/>
      </dsp:nvSpPr>
      <dsp:spPr>
        <a:xfrm>
          <a:off x="0" y="2677656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000" kern="1200" dirty="0"/>
            <a:t>	</a:t>
          </a:r>
          <a:r>
            <a:rPr lang="en-US" sz="1000" kern="1200" dirty="0"/>
            <a:t>git add .</a:t>
          </a:r>
        </a:p>
      </dsp:txBody>
      <dsp:txXfrm>
        <a:off x="0" y="2677656"/>
        <a:ext cx="7192746" cy="382428"/>
      </dsp:txXfrm>
    </dsp:sp>
    <dsp:sp modelId="{7D69372C-AD44-4799-8358-F0CF44EA44E3}">
      <dsp:nvSpPr>
        <dsp:cNvPr id="0" name=""/>
        <dsp:cNvSpPr/>
      </dsp:nvSpPr>
      <dsp:spPr>
        <a:xfrm>
          <a:off x="0" y="3060084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357AA-B374-4B1F-804D-83A104D54BB0}">
      <dsp:nvSpPr>
        <dsp:cNvPr id="0" name=""/>
        <dsp:cNvSpPr/>
      </dsp:nvSpPr>
      <dsp:spPr>
        <a:xfrm>
          <a:off x="0" y="3060084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000" kern="1200" dirty="0"/>
            <a:t>	</a:t>
          </a:r>
          <a:r>
            <a:rPr lang="en-US" sz="1000" kern="1200" dirty="0"/>
            <a:t>git commit -m "Add new feature"</a:t>
          </a:r>
        </a:p>
      </dsp:txBody>
      <dsp:txXfrm>
        <a:off x="0" y="3060084"/>
        <a:ext cx="7192746" cy="382428"/>
      </dsp:txXfrm>
    </dsp:sp>
    <dsp:sp modelId="{37B704FA-C8F8-4F7F-AE91-24AC617C120B}">
      <dsp:nvSpPr>
        <dsp:cNvPr id="0" name=""/>
        <dsp:cNvSpPr/>
      </dsp:nvSpPr>
      <dsp:spPr>
        <a:xfrm>
          <a:off x="0" y="3442513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A1E64-1ADA-427B-BCFF-F7821833A78D}">
      <dsp:nvSpPr>
        <dsp:cNvPr id="0" name=""/>
        <dsp:cNvSpPr/>
      </dsp:nvSpPr>
      <dsp:spPr>
        <a:xfrm>
          <a:off x="0" y="3442513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5. Push your branch to GitHub:</a:t>
          </a:r>
        </a:p>
      </dsp:txBody>
      <dsp:txXfrm>
        <a:off x="0" y="3442513"/>
        <a:ext cx="7192746" cy="382428"/>
      </dsp:txXfrm>
    </dsp:sp>
    <dsp:sp modelId="{4448AF10-9D29-4D45-A8D7-41AC4251727A}">
      <dsp:nvSpPr>
        <dsp:cNvPr id="0" name=""/>
        <dsp:cNvSpPr/>
      </dsp:nvSpPr>
      <dsp:spPr>
        <a:xfrm>
          <a:off x="0" y="3824942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33D94-2D16-4EEB-846E-A0FAC891AABB}">
      <dsp:nvSpPr>
        <dsp:cNvPr id="0" name=""/>
        <dsp:cNvSpPr/>
      </dsp:nvSpPr>
      <dsp:spPr>
        <a:xfrm>
          <a:off x="0" y="3824942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000" kern="1200" dirty="0"/>
            <a:t>	</a:t>
          </a:r>
          <a:r>
            <a:rPr lang="en-US" sz="1000" kern="1200" dirty="0"/>
            <a:t>git push origin feature-branch</a:t>
          </a:r>
        </a:p>
      </dsp:txBody>
      <dsp:txXfrm>
        <a:off x="0" y="3824942"/>
        <a:ext cx="7192746" cy="382428"/>
      </dsp:txXfrm>
    </dsp:sp>
    <dsp:sp modelId="{6BF98E8D-7AEF-46D5-9EE0-1F6558AE081D}">
      <dsp:nvSpPr>
        <dsp:cNvPr id="0" name=""/>
        <dsp:cNvSpPr/>
      </dsp:nvSpPr>
      <dsp:spPr>
        <a:xfrm>
          <a:off x="0" y="4207371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73AD8-B049-488B-8E89-8A343A009A6E}">
      <dsp:nvSpPr>
        <dsp:cNvPr id="0" name=""/>
        <dsp:cNvSpPr/>
      </dsp:nvSpPr>
      <dsp:spPr>
        <a:xfrm>
          <a:off x="0" y="4207371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6. Open a Pull Request on the original repo</a:t>
          </a:r>
        </a:p>
      </dsp:txBody>
      <dsp:txXfrm>
        <a:off x="0" y="4207371"/>
        <a:ext cx="7192746" cy="382428"/>
      </dsp:txXfrm>
    </dsp:sp>
    <dsp:sp modelId="{A4D568A8-21C1-41DA-AA7F-BF5999494DA3}">
      <dsp:nvSpPr>
        <dsp:cNvPr id="0" name=""/>
        <dsp:cNvSpPr/>
      </dsp:nvSpPr>
      <dsp:spPr>
        <a:xfrm>
          <a:off x="0" y="4589800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8391-2219-4FD1-B97E-D88204940702}">
      <dsp:nvSpPr>
        <dsp:cNvPr id="0" name=""/>
        <dsp:cNvSpPr/>
      </dsp:nvSpPr>
      <dsp:spPr>
        <a:xfrm>
          <a:off x="0" y="4589800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7. Wait for review, discuss changes if needed</a:t>
          </a:r>
        </a:p>
      </dsp:txBody>
      <dsp:txXfrm>
        <a:off x="0" y="4589800"/>
        <a:ext cx="7192746" cy="382428"/>
      </dsp:txXfrm>
    </dsp:sp>
    <dsp:sp modelId="{7171355B-46F4-446C-984B-428B8A3659C4}">
      <dsp:nvSpPr>
        <dsp:cNvPr id="0" name=""/>
        <dsp:cNvSpPr/>
      </dsp:nvSpPr>
      <dsp:spPr>
        <a:xfrm>
          <a:off x="0" y="4972229"/>
          <a:ext cx="71927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86E99-2C8B-4B46-84FB-AFC89204A601}">
      <dsp:nvSpPr>
        <dsp:cNvPr id="0" name=""/>
        <dsp:cNvSpPr/>
      </dsp:nvSpPr>
      <dsp:spPr>
        <a:xfrm>
          <a:off x="0" y="4972229"/>
          <a:ext cx="7192746" cy="38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8. Once approved, the changes get merged</a:t>
          </a:r>
        </a:p>
      </dsp:txBody>
      <dsp:txXfrm>
        <a:off x="0" y="4972229"/>
        <a:ext cx="7192746" cy="382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7:41:26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24575,'784'0'0,"-766"1"0,0 1 0,0 1 0,-1 1 0,1 0 0,21 9 0,-19-6 0,-1-1 0,1-1 0,36 5 0,39 3 0,-64-8 0,59 4 0,1045-10-1365,-1112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4:55:41.0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34.51529"/>
      <inkml:brushProperty name="anchorY" value="26.30815"/>
      <inkml:brushProperty name="scaleFactor" value="0.5"/>
    </inkml:brush>
  </inkml:definitions>
  <inkml:trace contextRef="#ctx0" brushRef="#br0">1 1 24575,'0'0'0,"4"0"0,7 0 0,6 0 0,3 0 0,4 0 0,6 0 0,3 0 0,-1 0 0,0 0 0,-2 0 0,4 0 0,-1 0 0,0 0 0,-3 0 0,0 0 0,-2 0 0,4 0 0,0 0 0,-1 0 0,-1 0 0,-1 0 0,-1 0 0,-1 0 0,0 0 0,-1 0 0,0 0 0,0 0 0,0 0 0,0 0 0,0 0 0,0 0 0,0 0 0,0 0 0,1 0 0,-1 0 0,0 0 0,0 0 0,1 0 0,-1 0 0,0 0 0,0 0 0,0 0 0,0 0 0,1 0 0,-1 0 0,0 0 0,0 0 0,0 0 0,1 0 0,-1 0 0,0 0 0,0 0 0,0 0 0,0 0 0,1 0 0,-1 0 0,0 0 0,0 0 0,0 0 0,1 0 0,-1 0 0,0 0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1:50:44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93 135 24575,'946'0'0,"-926"2"0,0 0 0,38 9 0,-36-7 0,-1 0 0,28 2 0,639-4 0,-335-5 0,737 3 0,-1058-2 0,61-10 0,-61 6 0,59-3 0,126 24 0,-23 0 0,1013-14 0,-632-3 0,-1691 2 0,1102-1 0,-1-1 0,1 0 0,-1-1 0,1-1 0,0 0 0,-14-7 0,12 5 0,0 0 0,-1 2 0,1 0 0,-25-3 0,-162-11 0,130 12 0,-124 4 0,-6 0 0,93-11 0,-44-1 0,73 15 0,-89 15 0,13-4 0,-207-11 0,162-4 0,-719 3 0,881 2 0,-58 10 0,-32 3 0,-52-2 0,-24 1 0,138-14 0,-107 15 0,65-5 0,-184-7 0,190-5 0,147-1 0,1-2 0,-1-2 0,59-17 0,0 0 0,-11 5 0,2-1 0,154-13 0,223 30 0,-286 5 0,-352 9 0,37 0 0,-45-6 0,14-2 0,-214 33 0,332-28 0,-30 6 0,-1-4 0,-109 2 0,177-12 0,-60-1 0,55 1 0,44-1 0,823 1 0,-1908 0 0,2068 0 0,-1949 0 0,1002-16 0,71-3 0,265 0 0,-404 19 0,0 0 0,0 0 0,0 0 0,0-1 0,0 1 0,0 0 0,0 0 0,0 0 0,-1 0 0,1 0 0,0 0 0,0 0 0,0 0 0,0-1 0,0 1 0,0 0 0,0 0 0,0 0 0,0 0 0,0 0 0,0 0 0,0 0 0,0-1 0,0 1 0,0 0 0,0 0 0,0 0 0,0 0 0,0 0 0,0 0 0,0 0 0,0-1 0,1 1 0,-1 0 0,0 0 0,0 0 0,0 0 0,0 0 0,0 0 0,0 0 0,0 0 0,0 0 0,0-1 0,-22-9 0,-32-9 0,15 10 0,0 3 0,0 1 0,0 2 0,-1 1 0,-58 6 0,299-21 0,214 9 0,-293 8 0,-71 0 0,-40 0 0,-15 0 0,-58 4 0,1 2 0,0 3 0,-76 22 0,2-1 0,88-20 0,19-4 0,-1-1 0,1-1 0,-31 0 0,51-4 0,-22 1 0,25 3 0,16 6 0,11 0 0,0-1 0,1-1 0,0-1 0,0-1 0,1-2 0,41 5 0,19 4 0,6 6 0,1 1 0,0-3 0,1-5 0,99 1 0,-153-14 0,-26 0 0,1 0 0,-1 1 0,0 0 0,1 1 0,22 4 0,-24 3 0,-20-2 0,-25 0 0,-402 0 0,246-9 0,-347 3 0,931-17 0,785-20 0,-1159 35 0,-20 2 0,0 0 0,0 0 0,0 0 0,1 0 0,-1 0 0,0 0 0,0 0 0,0 0 0,0 0 0,0 0 0,0 0 0,0-1 0,0 1 0,0 0 0,1 0 0,-1 0 0,0 0 0,0 0 0,0 0 0,0 0 0,0 0 0,0 0 0,0 0 0,0 0 0,0-1 0,0 1 0,0 0 0,0 0 0,0 0 0,0 0 0,0 0 0,0 0 0,0 0 0,0 0 0,0-1 0,0 1 0,0 0 0,0 0 0,0 0 0,0 0 0,0 0 0,0 0 0,0 0 0,0 0 0,0-1 0,0 1 0,0 0 0,0 0 0,0 0 0,0 0 0,0 0 0,0 0 0,0 0 0,-1 0 0,1 0 0,0 0 0,0 0 0,0 0 0,0-1 0,0 1 0,0 0 0,0 0 0,0 0 0,0 0 0,-1 0 0,1 0 0,-35-11 0,-254-29 0,-40-8 0,158 17 0,515 62 0,-156-8 0,-98-14 0,228 12 0,-34-22 0,-765 1 0,1195 0 0,-694-2 0,1 0 0,35-8 0,-34 5 0,0 1 0,25-1 0,2 7 0,-37-1 0,0 0 0,0-1 0,0 0 0,1-1 0,-1 0 0,23-6 0,-34 7 0,0 0 0,1-1 0,-1 1 0,0 0 0,0-1 0,0 1 0,0-1 0,0 0 0,0 1 0,0-1 0,0 0 0,0 1 0,0-1 0,0 0 0,-1 0 0,1 0 0,0 0 0,0 0 0,-1 0 0,1 0 0,-1 0 0,1 0 0,-1 0 0,1 0 0,-1 0 0,0-1 0,1 1 0,-1-2 0,0 1 0,-1 0 0,0 0 0,1 0 0,-1 0 0,0 0 0,0 0 0,0 1 0,0-1 0,-1 0 0,1 0 0,0 1 0,-1-1 0,1 1 0,-3-3 0,-4-2 0,0 0 0,1 1 0,-2 0 0,1 0 0,-1 1 0,-10-5 0,-12 3 0,1 1 0,-2 2 0,1 1 0,0 1 0,-47 5 0,1-1 0,-451-1 0,1432-2 0,-1307-17 0,-294-20 0,766 40 0,96 17 0,4 2 0,212 9 0,-212-26 0,-1265-6-1365,1072 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1:50:50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219 190 24575,'192'0'0,"-513"0"0,394 22 0,-36-20 0,-31-2 0,0-1 0,0 2 0,0-1 0,0 1 0,0-1 0,0 2 0,0-1 0,0 1 0,0 0 0,0 0 0,6 4 0,-12-6 0,1 0 0,-1 0 0,0 1 0,0-1 0,0 0 0,0 0 0,0 1 0,0-1 0,0 0 0,0 1 0,0-1 0,0 0 0,0 1 0,0-1 0,0 0 0,0 0 0,0 1 0,-1-1 0,1 0 0,0 0 0,0 1 0,0-1 0,0 0 0,0 0 0,-1 1 0,1-1 0,0 0 0,0 0 0,0 0 0,-1 1 0,1-1 0,0 0 0,0 0 0,-1 0 0,1 0 0,0 1 0,0-1 0,-1 0 0,1 0 0,0 0 0,0 0 0,-1 0 0,1 0 0,0 0 0,-1 0 0,1 0 0,0 0 0,-1 0 0,1 0 0,0 0 0,0 0 0,-1 0 0,-18 3 0,8-2 0,-1-1 0,0-1 0,1 0 0,-1-1 0,1 0 0,0 0 0,-1-2 0,1 1 0,-11-6 0,2 0 0,0 0 0,1-2 0,-35-25 0,53 36 0,0-1 0,1 1 0,-1-1 0,0 0 0,0 0 0,0 1 0,1-1 0,-1 0 0,0 0 0,1 0 0,-1 0 0,1 0 0,-1 0 0,1 0 0,-1 0 0,1 0 0,-1 0 0,1 0 0,0 0 0,0 0 0,0 0 0,0-1 0,0 1 0,0 0 0,0 0 0,0-1 0,1-1 0,0 1 0,0 0 0,0 0 0,0 0 0,0 0 0,1 1 0,-1-1 0,0 0 0,1 0 0,0 1 0,-1-1 0,3-1 0,4-2 0,0 0 0,0 0 0,0 0 0,1 1 0,11-4 0,15 1 0,1 0 0,0 3 0,0 1 0,0 1 0,69 7 0,-1-1 0,-77-5 0,-10 0 0,0 1 0,-1 0 0,1 1 0,-1 0 0,0 2 0,1 0 0,-1 1 0,31 11 0,-47-15 0,1 1 0,0-1 0,-1 0 0,1 1 0,0-1 0,-1 0 0,1 1 0,-1-1 0,1 1 0,0-1 0,-1 1 0,1-1 0,-1 1 0,0-1 0,1 1 0,-1-1 0,1 1 0,-1 0 0,0-1 0,0 1 0,1 0 0,-1-1 0,0 1 0,0 0 0,0-1 0,0 1 0,0 0 0,1 0 0,-1-1 0,-1 1 0,1 0 0,0 0 0,-1 1 0,0 0 0,0 0 0,0 0 0,0 0 0,0-1 0,-1 1 0,1 0 0,-1-1 0,1 0 0,-1 1 0,-2 1 0,-53 29 0,52-29 0,-19 7 0,1 0 0,-2-1 0,1-2 0,-1 0 0,-31 3 0,6-4 0,-86-3 0,100 2 0,36-5 0,0 0 0,-1 0 0,1 0 0,0 0 0,0 0 0,-1 1 0,1-1 0,0 0 0,-1 0 0,1 0 0,0 0 0,0 1 0,0-1 0,-1 0 0,1 0 0,0 0 0,0 1 0,0-1 0,-1 0 0,1 0 0,0 1 0,0-1 0,0 0 0,0 1 0,0-1 0,0 0 0,0 0 0,0 1 0,0-1 0,0 0 0,0 1 0,0-1 0,0 0 0,0 1 0,16 13 0,4-5 0,0-1 0,0 0 0,1-1 0,0-1 0,0-2 0,1 0 0,27 2 0,162-3 0,-173-4 0,135 2 0,97-4 0,-148-9 0,66-3 0,-22 15 0,591 28 0,-579-12 0,194-6 0,-394-9 0,-6 0 0,0 0 0,0-2 0,1-1 0,-1-1 0,0-2 0,-48-13 0,26 0 0,-55-12 0,52 17 0,-53-21 0,54 12 0,-112-41 0,120 43 0,44 20 0,-1 0 0,0-1 0,1 1 0,-1 0 0,1 0 0,-1-1 0,1 1 0,-1-1 0,0 1 0,1 0 0,0-1 0,-1 1 0,1-1 0,-1 1 0,1-1 0,-1 0 0,1 1 0,0-1 0,0 1 0,-1-1 0,1 0 0,0 1 0,0-1 0,0 0 0,-1 1 0,1-1 0,0 0 0,0 1 0,0-1 0,0 0 0,0 1 0,0-1 0,1 1 0,-1-1 0,0 0 0,0 1 0,0-1 0,1 0 0,-1 1 0,0-1 0,0 1 0,1-1 0,-1 0 0,1 1 0,-1-1 0,0 1 0,1-1 0,-1 1 0,1 0 0,-1-1 0,1 1 0,0-1 0,-1 1 0,1 0 0,-1-1 0,1 1 0,0 0 0,-1 0 0,1 0 0,-1-1 0,1 1 0,0 0 0,-1 0 0,1 0 0,1 0 0,33-11 0,1 2 0,69-9 0,-68 13 0,137-12 0,261 9 0,-330 9 0,-486 19 0,-31-12 0,254-10 0,158 2 0,0 0 0,0-1 0,0 1 0,-1 0 0,1 0 0,0 0 0,0 0 0,0 0 0,-1 0 0,1 0 0,0-1 0,0 1 0,-1 0 0,1 0 0,0 0 0,0 0 0,-1 0 0,1 0 0,0 0 0,0 0 0,0 0 0,-1 0 0,1 0 0,0 0 0,0 0 0,-1 1 0,1-1 0,0 0 0,0 0 0,0 0 0,-1 0 0,1 0 0,0 0 0,0 1 0,0-1 0,-1 0 0,1 0 0,0 0 0,0 0 0,0 1 0,0-1 0,0 0 0,-1 0 0,1 0 0,0 1 0,0-1 0,0 0 0,0 0 0,0 1 0,0-1 0,0 0 0,0 0 0,0 1 0,0-1 0,0 0 0,0 0 0,0 0 0,0 1 0,0-1 0,17 12 0,29 9 0,198 66 0,-236-83 0,-11 0 0,-29 0 0,-45-3 0,-488-3 0,609-1 0,84-14 0,-13-1 0,31 9 0,0 6 0,162 18 0,-257-13-58,-28-1-269,-1 0 1,0 2-1,43 9 0,-48-6-6499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1:51:09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239 138 24575,'237'-3'0,"461"22"0,-650-11 0,65 18 0,-65-13 0,59 7 0,-93-17 0,1 1 0,0 0 0,24 10 0,-25-9 0,0 0 0,0 0 0,0-1 0,16 1 0,74 2 0,114-9 0,-66-1 0,-121 4 0,-13 0 0,0-1 0,35-5 0,-47 4 0,-1-1 0,1 1 0,-1-1 0,1 0 0,-1 0 0,0-1 0,0 1 0,0-1 0,0-1 0,0 1 0,-1 0 0,1-1 0,5-7 0,-1 2 0,0 1 0,0 0 0,1 0 0,0 1 0,0 0 0,1 0 0,-1 1 0,2 1 0,-1 0 0,0 0 0,1 1 0,0 1 0,0 0 0,18-2 0,-28 5 0,0 0 0,0 0 0,0 0 0,0-1 0,0 1 0,0-1 0,0 1 0,0-1 0,0 0 0,0 0 0,0 0 0,-1 0 0,1 0 0,0 0 0,-1 0 0,1-1 0,0 1 0,-1-1 0,0 1 0,1-1 0,-1 1 0,0-1 0,0 0 0,0 0 0,0 0 0,0 1 0,0-1 0,0 0 0,-1 0 0,1-3 0,-1 2 0,0 1 0,-1-1 0,0 1 0,0-1 0,0 1 0,0-1 0,0 1 0,0 0 0,-1 0 0,1-1 0,-1 1 0,1 0 0,-1 0 0,0 1 0,0-1 0,0 0 0,0 0 0,0 1 0,0-1 0,0 1 0,-1 0 0,1 0 0,-5-2 0,-6-2 0,0 1 0,-1 0 0,1 0 0,-1 2 0,0 0 0,-19-1 0,-91 5 0,58 0 0,-232-1 0,447-3 0,167 5 0,-304-2 0,0 1 0,0-1 0,-1 2 0,1 0 0,-1 1 0,20 8 0,-31-12 0,1 0 0,-1 0 0,1 0 0,-1 0 0,1 1 0,-1-1 0,1 0 0,-1 1 0,1-1 0,-1 0 0,1 1 0,-1-1 0,0 1 0,1-1 0,-1 0 0,0 1 0,1-1 0,-1 1 0,0-1 0,0 1 0,1-1 0,-1 1 0,0 0 0,0-1 0,0 1 0,0-1 0,0 1 0,1-1 0,-1 1 0,0-1 0,0 1 0,-1 0 0,-14 14 0,-30 3 0,4-7 0,0-2 0,-1-1 0,-81 3 0,-136-12 0,104-3 0,-7 5 0,767-1 0,-1038 13 0,-28 0 0,455-13 0,3 0 0,0-1 0,0 1 0,0 0 0,-1 0 0,1 1 0,0-1 0,0 0 0,0 1 0,0 0 0,0 0 0,0 0 0,0 0 0,0 0 0,0 1 0,-2 1 0,5-2 0,0-1 0,0 1 0,0 0 0,0-1 0,1 1 0,-1 0 0,0-1 0,1 1 0,-1 0 0,0-1 0,1 1 0,-1-1 0,1 1 0,-1 0 0,1-1 0,-1 1 0,1-1 0,-1 0 0,1 1 0,-1-1 0,1 1 0,0-1 0,-1 0 0,1 1 0,0-1 0,-1 0 0,1 0 0,0 0 0,-1 0 0,2 1 0,24 8 0,4-1 0,1-2 0,-1-2 0,48 2 0,100-8 0,-68-1 0,61 3 0,-2023 0 0,1848 0 0,0 0 0,1 0 0,-1 0 0,0 0 0,1-1 0,-1 0 0,1 0 0,-1 0 0,1 0 0,0 0 0,-1-1 0,1 1 0,0-1 0,0 0 0,0 0 0,0 0 0,0-1 0,-4-4 0,6 6 0,0-1 0,0 0 0,0 0 0,1 0 0,-1-1 0,1 1 0,-1 0 0,1 0 0,0 0 0,0 0 0,0 0 0,0-1 0,0 1 0,0 0 0,0 0 0,1 0 0,-1 0 0,1 0 0,0 0 0,0 0 0,0 0 0,0 0 0,0 0 0,0 0 0,0 0 0,0 0 0,1 1 0,-1-1 0,1 1 0,-1-1 0,1 1 0,3-3 0,9-8 0,1 0 0,0 0 0,1 1 0,0 1 0,1 1 0,0 1 0,1 0 0,0 1 0,0 1 0,0 0 0,1 2 0,27-4 0,24 0 0,-1 4 0,76 5 0,-74 0 0,227 0 0,-848-1 0,542 0 0,1 1 0,0 0 0,0 0 0,0 1 0,-1 0 0,-10 5 0,17-7 0,0 1 0,0-1 0,0 0 0,0 1 0,0-1 0,0 1 0,0-1 0,0 1 0,0-1 0,0 1 0,0 0 0,0-1 0,0 1 0,1 0 0,-1 0 0,0 0 0,1 0 0,-1-1 0,0 1 0,1 0 0,-1 0 0,1 0 0,-1 0 0,1 0 0,0 1 0,0-1 0,-1 0 0,1 0 0,0 0 0,0 0 0,0 0 0,0 0 0,0 0 0,0 0 0,0 0 0,1 1 0,-1-1 0,0 0 0,1 0 0,-1 0 0,0 0 0,1 0 0,-1 0 0,1 0 0,0 0 0,-1 0 0,1-1 0,0 1 0,-1 0 0,1 0 0,0-1 0,0 1 0,0 0 0,1 0 0,7 5 0,0-1 0,1-1 0,0 0 0,0 0 0,0 0 0,0-2 0,0 1 0,1-1 0,19 1 0,-18-1 0,79 6 0,180-6 0,-123-5 0,-36 3 0,-1025 0 0,1132 13 0,-41-1 0,-62-9 0,-10-2 0,171 25 0,154 30 0,-329-44 0,-58-5 0,51 0 0,-50-5 0,49 9 0,-50-5 0,57 1 0,-63-6 0,-18 0 0,1-1 0,26-3 0,-47 3 0,0 0 0,0 0 0,1 0 0,-1 0 0,0 0 0,0 0 0,1 0 0,-1 0 0,0 0 0,0 0 0,0 0 0,1 0 0,-1 0 0,0 0 0,0 0 0,1 0 0,-1 0 0,0 0 0,0 0 0,0 0 0,1 0 0,-1-1 0,0 1 0,0 0 0,0 0 0,1 0 0,-1 0 0,0 0 0,0-1 0,0 1 0,0 0 0,0 0 0,1 0 0,-1-1 0,0 1 0,0 0 0,0 0 0,0 0 0,0-1 0,0 1 0,0 0 0,0 0 0,0 0 0,0-1 0,0 1 0,0 0 0,0-1 0,-12-6 0,-21-5 0,-180-31 0,138 30 0,-50-3 0,-2 6 0,-180 8 0,150 3 0,153-1 0,0 0 0,-1 0 0,1 0 0,0 0 0,0-1 0,0 0 0,0 0 0,-7-3 0,11 4 0,0 0 0,-1 0 0,1 0 0,0-1 0,0 1 0,0 0 0,-1 0 0,1 0 0,0-1 0,0 1 0,0 0 0,0 0 0,0 0 0,-1-1 0,1 1 0,0 0 0,0 0 0,0-1 0,0 1 0,0 0 0,0-1 0,0 1 0,0 0 0,0 0 0,0-1 0,0 1 0,0 0 0,0 0 0,0-1 0,0 1 0,0 0 0,0 0 0,0-1 0,0 1 0,1 0 0,-1 0 0,0-1 0,0 1 0,0 0 0,0 0 0,1-1 0,21-14 0,14 0 0,0 2 0,1 2 0,0 1 0,0 2 0,1 1 0,53-1 0,208 4 0,-228 5 0,-620-1 0,591 3 0,0 2 0,-1 2 0,59 17 0,-32-7 0,-17-8 0,-1-2 0,80 0 0,-50-4 0,28 10 0,-64-7 0,51 1 0,397-8 0,-688 15 0,25-1 0,-293-11 0,296-3 0,739 1 0,-1979 0 0,1374-2 0,-61-10 0,59 5 0,-48-1 0,-67 10 0,-70-4 0,211 2 0,0-2 0,1 1 0,-1-1 0,1-1 0,-13-4 0,22 7 0,0 0 0,0 0 0,0 0 0,0 0 0,0 0 0,1 0 0,-1 0 0,0 0 0,0 0 0,0 0 0,0 0 0,0 0 0,0 0 0,0 0 0,1 0 0,-1 0 0,0 0 0,0 0 0,0 0 0,0 0 0,0 0 0,0 0 0,0-1 0,0 1 0,0 0 0,0 0 0,1 0 0,-1 0 0,0 0 0,0 0 0,0 0 0,0 0 0,0 0 0,0-1 0,0 1 0,0 0 0,0 0 0,0 0 0,0 0 0,0 0 0,0 0 0,0 0 0,0 0 0,0-1 0,0 1 0,0 0 0,0 0 0,0 0 0,0 0 0,0 0 0,0 0 0,0 0 0,0 0 0,0-1 0,0 1 0,0 0 0,-1 0 0,1 0 0,0 0 0,0 0 0,0 0 0,19-4 0,23 0 0,439 6 0,-544-1 0,34 1 0,0-1 0,1-2 0,-53-7 0,81 8 0,-1 0 0,0 0 0,0 0 0,0 0 0,0-1 0,0 1 0,0 0 0,0 0 0,0-1 0,0 1 0,1 0 0,-1-1 0,0 1 0,0-1 0,0 1 0,1-1 0,-1 1 0,0-1 0,0 0 0,1 1 0,-1-1 0,1 0 0,-1 0 0,0 1 0,1-1 0,0 0 0,-1 0 0,1 0 0,-1 0 0,1 0 0,0-1 0,1 1 0,0-1 0,-1 1 0,1 0 0,0-1 0,0 1 0,0 0 0,0 0 0,0 0 0,0-1 0,0 1 0,0 0 0,0 0 0,1 1 0,1-3 0,8-3 0,-1 0 0,1 1 0,19-7 0,0 6 0,-1 1 0,1 2 0,0 1 0,0 1 0,39 5 0,2-2 0,936-1 0,-1044 0 0,-1 1 0,0 2 0,-65 15 0,35-2 0,0-3 0,-2-3 0,1-3 0,-83-2 0,728-5 0,-255-3 0,-270 4 0,53 9 0,-53-4 0,58 0 0,46-10 0,177 6 0,-25 45 0,-58-5 0,-3-26 0,256-14 0,-232-7 0,-145 6 0,137-4 0,-203-6 0,0-2 0,82-25 0,-104 25 0,-11 3 0,26-7 0,67-10 0,26-1 0,-91 14 0,0 2 0,85-2 0,-38 10 0,133 4 0,-242-3 0,0 1 0,1 0 0,-1 0 0,1 1 0,-9 3 0,-15 2 0,-327 76 0,134-21 0,81-18 0,124-40 0,0 0 0,-1-2 0,1 0 0,-27-1 0,408-2 0,-135 0 0,-181-6 0,-45 7 0,-1 0 0,1-1 0,0 1 0,-1 0 0,1 0 0,0 0 0,-1-1 0,1 1 0,0 0 0,-1-1 0,1 1 0,-1-1 0,1 1 0,-1-1 0,1 1 0,-1-1 0,1 1 0,-1-1 0,1 1 0,-1-1 0,1-1 0,-1 1 0,-1 0 0,1 0 0,0 1 0,-1-1 0,1 0 0,-1 0 0,0 0 0,1 1 0,-1-1 0,1 0 0,-1 0 0,0 1 0,0-1 0,1 1 0,-1-1 0,0 1 0,0-1 0,0 1 0,0-1 0,1 1 0,-1 0 0,-1-1 0,-21-9 0,1 2 0,-1 0 0,0 1 0,0 2 0,-1 0 0,-37-2 0,-150 5 0,129 4 0,-532-1 0,604-2 0,9-2 0,22-5 0,36-6 0,373-81 0,-394 89 0,0 1 0,42-1 0,-844 8 0,759-2 0,-27 1 0,32-2 0,1 1 0,0 0 0,0 1 0,-1-1 0,1 0 0,0 0 0,0 0 0,-1 1 0,1-1 0,0 1 0,0-1 0,0 1 0,0-1 0,0 1 0,0 0 0,0-1 0,0 1 0,0 0 0,0 0 0,-1 1 0,3-1 0,-1 0 0,1 0 0,0 0 0,0 0 0,0 0 0,0 0 0,0 0 0,0 0 0,0-1 0,0 1 0,0 0 0,0-1 0,1 1 0,-1 0 0,0-1 0,0 0 0,0 1 0,3-1 0,0 2 0,28 10 0,0-1 0,1-2 0,0-1 0,0-2 0,52 3 0,176-7 0,-141-4 0,-96 3 0,-19 4 0,-8-3 0,0 0 0,-1 0 0,1 0 0,0-1 0,-1 0 0,0 1 0,1-1 0,-1-1 0,-4 2 0,-86 12 0,0-3 0,-158-3 0,173-8 0,13 1 0,-475-2 0,368-13 0,-47-1 0,171 10 0,29-3 0,19 8 0,1-1 0,0 1 0,0 0 0,0-1 0,0 1 0,0-1 0,0 1 0,0 0 0,0-1 0,0 1 0,0-1 0,0 1 0,0 0 0,0-1 0,0 1 0,0-1 0,0 1 0,1 0 0,-1-1 0,0 1 0,0 0 0,0-1 0,1 1 0,-1 0 0,0-1 0,0 1 0,1 0 0,-1-1 0,0 1 0,1 0 0,-1 0 0,0-1 0,1 1 0,-1 0 0,0 0 0,1 0 0,-1 0 0,0-1 0,1 1 0,-1 0 0,1 0 0,-1 0 0,1 0 0,22-9 0,-1 2 0,2 0 0,-1 2 0,1 0 0,0 2 0,44-1 0,-33 1 0,656-9 0,-529 14 0,-1364-2 0,1190-2 0,24-1 0,28-3 0,579-13 0,-482 20 0,69 14 0,-35 0 0,-266 0 0,-338 39 0,232-24 0,-337 7 0,13-40 0,922-21 0,-98 1 0,457 16 0,-596 7 0,-900 15 0,-33-1 0,717-14 0,-47-1 0,72 1 0,25-1 0,9 0 0,150-25 0,226-71 0,-55 11 0,-289 82 0,-13 1 0,-43 3 0,-642 2 0,374-3 0,278 3 0,13 2 0,20 6 0,89 19 0,1-5 0,188 17 0,8 1 0,-216-27 0,0-3 0,155-1 0,-215-12-85,-18 0-129,0 0 1,0 1 0,0 1 0,1 0-1,14 4 1,-12 1-6613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1:51:12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3134 203 24575,'-1117'0'0,"1079"-2"0,27-2 0,25-5 0,19 1 0,1 1 0,-1 1 0,1 3 0,50-1 0,-31 2 0,356-10 0,104-6 0,-348 12 0,-576 8 0,-576 13 0,780-7 0,-380-32 0,14-71 0,533 88 0,-64-3 0,356 0 0,0 10 0,0 12 0,423 74 0,-597-75 0,88 3 0,-129-12 0,-21-1 0,0 1 0,0 0 0,0 1 0,0 1 0,25 10 0,-40-14 0,0 0 0,-1 0 0,1 0 0,-1 1 0,1-1 0,0 0 0,-1 1 0,1-1 0,-1 0 0,1 1 0,0-1 0,-1 1 0,1-1 0,-1 1 0,0-1 0,1 1 0,-1-1 0,1 1 0,-1 0 0,0-1 0,1 1 0,-1-1 0,0 2 0,-10 5 0,-30 1 0,35-8 0,-212 42 0,47-7 0,105-25 0,-402 74 0,352-56 0,72-15 0,0-3 0,-1-1 0,0-3 0,-56 2 0,-270 5 0,244-3-43,-138-8 0,136-4-1236,104 2-5547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1:51:13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2:00:09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0 474 24575,'29'-2'0,"-1"-1"0,0-1 0,40-12 0,36-5 0,6 12 0,155 9 0,-110 3 0,-45-1 0,120-5 0,-227 2 0,1 1 0,0-1 0,-1 0 0,1 0 0,-1 0 0,1 0 0,-1-1 0,0 0 0,1 1 0,-1-1 0,0-1 0,0 1 0,0 0 0,0-1 0,-1 1 0,1-1 0,-1 0 0,0 0 0,1 0 0,-1 0 0,0 0 0,-1 0 0,1 0 0,-1-1 0,1 1 0,-1-1 0,0 1 0,0-1 0,0-5 0,2-11 0,-1 0 0,0-1 0,-2 0 0,-3-24 0,2 12 0,1 16 0,0 6 0,0 0 0,-1 0 0,0 0 0,-1 0 0,-5-20 0,6 27 0,-1 1 0,1 0 0,-1 0 0,0 0 0,0 0 0,0 0 0,-1 0 0,1 1 0,-1-1 0,1 1 0,-1-1 0,0 1 0,0 0 0,0 0 0,0 0 0,0 1 0,0-1 0,-1 1 0,1 0 0,0-1 0,-1 2 0,-5-2 0,-25-3 0,1 2 0,-1 2 0,-64 5 0,4 0 0,-22-2 0,-134-5 0,162-10 0,57 8 0,-60-4 0,48 8 0,-96 4 0,136-3 0,0 1 0,0-1 0,1 1 0,-1 0 0,0 0 0,1 0 0,-1 1 0,0-1 0,1 0 0,0 1 0,-1 0 0,1-1 0,0 1 0,0 0 0,0 0 0,0 1 0,0-1 0,0 0 0,1 1 0,-1-1 0,1 0 0,0 1 0,0 0 0,0-1 0,0 1 0,0 0 0,0 0 0,1-1 0,-1 1 0,1 5 0,-2 11 0,1 1 0,1-1 0,4 32 0,-1-15 0,-2 96-1365,-1-110-5461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5:08:49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5:09:13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1171 271 24575,'-30'-2'0,"0"-2"0,0 0 0,0-2 0,-53-19 0,52 15 0,1 1 0,-1 2 0,-1 0 0,-32-1 0,81 6 0,0-1 0,0-1 0,17-6 0,25-6 0,46-7 0,-4-2 0,2 6 0,122-9 0,-16 17 0,202-5 0,-377 18 0,-49 2 0,-25 6 0,-166 37 0,140-35 0,1 2 0,-83 31 0,-71 32 0,185-68 0,-2-1 0,1-2 0,-1-1 0,-51-1 0,-1-7 0,37 1 0,-58 4 0,82 6 0,25-2 0,17-1 0,334 54 0,220 33 0,-494-81 0,22 4 0,132 1 0,-199-13 0,-49 3 0,-53 4 0,-604-2 0,393-10 0,31-11 0,8-1 0,242 14 0,-45-5 0,47 5 0,-1 0 0,0 0 0,1-1 0,-1 1 0,1 0 0,-1 0 0,1-1 0,-1 1 0,1 0 0,-1-1 0,1 1 0,-1 0 0,1-1 0,0 1 0,-1-1 0,1 1 0,-1-1 0,1 1 0,0-1 0,-1 1 0,1-1 0,0 1 0,0-1 0,0 0 0,-1 0 0,2 0 0,-1-1 0,0 1 0,1 0 0,-1 0 0,0-1 0,1 1 0,0 0 0,-1 0 0,1-1 0,0 1 0,0 0 0,0 0 0,-1 0 0,1 0 0,0 0 0,2-1 0,15-13 0,0 1 0,1 0 0,0 2 0,1 0 0,36-15 0,115-37 0,-129 49 0,110-36 0,243-47 0,-330 90 0,1 4 0,67 5 0,-88-1 0,-107 4 0,-92 16 0,37-3 0,-74 7 0,33-3 0,-185 2 0,-191-26 0,547 12 0,17 4 0,45 13 0,327 102 0,-186-66 0,-192-52 0,-24-10 0,0 1 0,0-1 0,0 1 0,0-1 0,-1 0 0,1 1 0,0-1 0,0 0 0,0 1 0,0-1 0,-1 0 0,1 1 0,0-1 0,0 0 0,-1 1 0,1-1 0,0 0 0,0 1 0,-1-1 0,1 0 0,0 0 0,-1 0 0,1 1 0,0-1 0,-1 0 0,1 0 0,-1 0 0,1 0 0,0 0 0,-1 0 0,1 1 0,-1-1 0,-50 11 0,49-10 0,-137 15 0,-1-6 0,-195-11 0,132-2 0,161 4 0,28 1 0,-1-2 0,1 0 0,0 0 0,-1-2 0,-21-4 0,36 6 0,-1 0 0,1 0 0,-1 0 0,1 0 0,0 0 0,-1 0 0,1 0 0,0 0 0,-1 0 0,1 0 0,0 0 0,-1 0 0,1-1 0,0 1 0,-1 0 0,1 0 0,0 0 0,0-1 0,-1 1 0,1 0 0,0 0 0,0-1 0,-1 1 0,1 0 0,0-1 0,0 1 0,0 0 0,-1 0 0,1-1 0,0 1 0,0 0 0,0-1 0,0 1 0,0-1 0,0 1 0,0 0 0,0-1 0,0 1 0,0 0 0,0-1 0,14-10 0,27-4 0,51-11 0,2 5 0,0 3 0,1 5 0,158-2 0,-223 16 0,-14 0 0,-34-3 0,-128-22 0,40 4 0,101 19 0,-102-15 0,-186-3 0,292 19 0,0 1 0,0-1 0,0 0 0,0 0 0,0 0 0,0 0 0,0 0 0,0 0 0,0 0 0,0 0 0,0 0 0,0 0 0,0-1 0,0 1 0,0 0 0,0-1 0,0 1 0,0 0 0,0-1 0,1 1 0,-3-2 0,19-9 0,45-10 0,-58 20 0,61-17 0,1 2 0,0 4 0,111-7 0,205 15 0,-203 6 0,-147 0 0,0 2 0,-1 1 0,1 1 0,36 13 0,6 1 0,-7-3 0,-36-8 0,1-2 0,0 0 0,1-2 0,44 1 0,902-8 0,-809-11 0,-17-1 0,36 15 0,-275 1 0,31 0 0,-1-2 0,-68-9 0,46-13 0,62 15 0,0 2 0,-33-7 0,23 7 0,1-1 0,-1-2 0,-27-12 0,-10-2 0,-72-23 0,-89-25 0,175 57 0,0 2 0,-77-6 0,125 18 0,11 2 0,30 7 0,55 10 0,383 84 0,-331-64 0,195 28 0,147-46 0,-415-22 0,-2000 0 0,2164 10 0,-53 0 0,56-1 0,0 10 0,357 75 0,-562-87 0,1-2 0,-1-1 0,1-2 0,37-2 0,-614 1 0,239-3 0,-654-19 0,612-12 0,332 27 0,22-2 0,27-5 0,63-1 0,1 4 0,184 6 0,-172 5 0,85 2 0,168-5 0,-320-3 0,-1-3 0,0-2 0,68-24 0,-57 16 0,76-13 0,-168 34 0,-56-2 0,-30 1 0,-71 18 0,-174 10 0,-164-32 0,665 3 0,166-3 0,-255-2 0,89-19 0,-91 14 0,1 1 0,47-2 0,-33 6 0,69-15 0,-126 19 0,1 0 0,-1 0 0,0 0 0,1 0 0,-1 0 0,1-1 0,-1 1 0,0 0 0,1-1 0,-1 0 0,0 1 0,1-1 0,-1 0 0,0 1 0,0-1 0,0 0 0,2-2 0,-3 2 0,0 1 0,0-1 0,-1 1 0,1-1 0,-1 0 0,1 1 0,0-1 0,-1 1 0,1-1 0,-1 1 0,1-1 0,-1 1 0,1-1 0,-1 1 0,0-1 0,1 1 0,-1 0 0,0-1 0,1 1 0,-1 0 0,0 0 0,1-1 0,-2 1 0,-57-15 0,-49-4 0,-1 6 0,-175-1 0,160 13 0,-105 4 0,227-3 0,0 0 0,-1 0 0,1 0 0,0 1 0,0-1 0,-1 1 0,1 0 0,0-1 0,0 1 0,0 0 0,0 0 0,0 1 0,0-1 0,0 0 0,0 1 0,-2 1 0,3-2 0,0 0 0,1 1 0,-1-1 0,1 0 0,-1 0 0,1 0 0,0 1 0,-1-1 0,1 0 0,0 0 0,0 1 0,0-1 0,0 0 0,0 0 0,0 1 0,0-1 0,0 0 0,1 0 0,-1 1 0,0-1 0,1 2 0,2 2 0,0 0 0,0 1 0,0-1 0,0 0 0,1-1 0,0 1 0,0-1 0,0 0 0,1 1 0,7 4 0,4 1 0,0-1 0,1 0 0,0-1 0,1-1 0,0-1 0,21 5 0,118 18 0,-112-22 0,79 5 0,223-8 0,-234-6 0,-586 15 0,-36 1 0,262-15 0,3293 1 0,-3822-7 0,0-34 0,671 36 0,91 4 0,16 1 0,73 1 0,0-4 0,0-3 0,74-15 0,-56 7 0,147-3 0,-86 8 0,577-3 0,-448 15 0,-176-3 0,-63 0 0,-34 0 0,-13 0 0,-331 0 0,605 0 0,1200 24 0,-1059-20 0,-257-5 0,-299 8 0,-164 29 0,182-19 0,-63 13 0,92-13 0,-1-4 0,-149 1 0,206-15 0,12 0 0,67 1 0,1543 0 0,-3003 0 0,1494-4 0,123-23 0,-88 10 0,-7 2 0,24-4 0,253-6 0,-161 26 0,-2160-1 0,2037 9 0,-25-1 0,1028 101 0,-1080-106 0,-1-1 0,-1 0 0,1 0 0,23-2 0,-1060 103 0,404-100 0,320-6 0,981 3 0,-660-1 0,1-2 0,-1 0 0,0-2 0,35-11 0,37-7 0,-76 16 0,-27-2 0,-35-5 0,-83-6 0,-197-5 0,286 23 0,-683-5 0,403 10 0,216-3 0,1324 0 0,-1286-36 0,46 28 0,-1 1 0,0 1 0,0 0 0,0 1 0,-1 1 0,-22-2 0,-121-1 0,63 4 0,-653-15 0,2268 18 0,-1748-19 0,69 2 0,-1049-2 0,693 21 0,1057 12 0,53 0 0,-470-15 0,1 6 0,130 21 0,75 22 0,24 4 0,-237-33 0,86 18 0,-196-37 0,0 2 0,0-1 0,-1 0 0,1 1 0,0 0 0,0-1 0,-1 1 0,5 4 0,-8-6 0,1 0 0,-1 1 0,0-1 0,0 0 0,1 0 0,-1 1 0,0-1 0,0 0 0,0 1 0,1-1 0,-1 0 0,0 1 0,0-1 0,0 0 0,0 1 0,0-1 0,0 1 0,0-1 0,0 0 0,0 1 0,0-1 0,0 0 0,0 1 0,0-1 0,0 1 0,0-1 0,0 0 0,0 1 0,0-1 0,0 0 0,0 1 0,-1 0 0,-20 10 0,-80 16 0,-2-6 0,-124 12 0,119-20 0,55-5 0,-498 61 0,-6-41 0,305-31 0,439-6 0,224-38 0,-5-2 0,-235 43 0,-115 7 0,0-4 0,1-1 0,94-21 0,-95 10 0,1 3 0,64-7 0,-134 19 0,0-1 0,0-1 0,-21-5 0,-10-2 0,-363-25 0,-4 35 0,202 1 0,28 14 0,62-5 0,543-42 0,-2-34 0,-218 31 0,66-22 0,-56 10 0,-149 40 0,-38 4 0,-39 1 0,-819 4 0,551-4 0,774-27 0,-74 1 0,-331 26 0,-71 1 0,-61 4 0,-601 50 0,622-47 0,22-7 0,0 0 0,0 0 0,0 1 0,0-1 0,0 0 0,0 0 0,0 1 0,-1-1 0,1 0 0,0 0 0,1 1 0,-1-1 0,0 0 0,0 1 0,0-1 0,0 0 0,0 0 0,0 1 0,0-1 0,0 0 0,0 0 0,0 1 0,1-1 0,-1 0 0,0 0 0,0 0 0,0 1 0,0-1 0,1 0 0,-1 0 0,0 0 0,0 0 0,1 1 0,-1-1 0,0 0 0,0 0 0,1 0 0,-1 0 0,0 0 0,1 0 0,5 3 0,0 0 0,0-1 0,0 0 0,0 0 0,12 1 0,145 12 0,227-7 0,-241-8 0,673-2 0,-2060 2 0,1800-27 0,11-1 0,96 30 0,-1099-3 0,-508 3 0,630 14 0,154-6 0,138-8 0,29 2 0,38 1 0,823 12 0,-610-18 0,565 0 0,-804 4 0,-25-3 0,1 0 0,-1 0 0,0 1 0,0-1 0,0 0 0,0 0 0,0 0 0,0 1 0,0-1 0,0 0 0,0 0 0,0 0 0,0 0 0,0 1 0,0-1 0,0 0 0,0 0 0,0 0 0,0 1 0,0-1 0,0 0 0,0 0 0,0 0 0,0 0 0,0 1 0,0-1 0,0 0 0,0 0 0,0 0 0,0 0 0,-1 1 0,1-1 0,0 0 0,0 0 0,0 0 0,0 0 0,0 0 0,0 0 0,-1 1 0,1-1 0,0 0 0,0 0 0,0 0 0,0 0 0,-1 0 0,1 0 0,0 0 0,0 0 0,0 0 0,-1 0 0,1 0 0,0 0 0,0 0 0,-50 15 0,-476 65 0,259-41 0,92-8 0,-51 7 0,415-40 0,-77 3 0,8-2 0,0-5 0,207-39 0,-146 15 0,-180 30 0,1 0 0,0 0 0,-1 0 0,1-1 0,-1 1 0,1 0 0,-1-1 0,1 1 0,-1-1 0,1 1 0,-1-1 0,1 0 0,-1 1 0,1-1 0,-1 0 0,2-2 0,-3 2 0,0 1 0,-1-1 0,1 1 0,0-1 0,-1 0 0,1 1 0,-1-1 0,1 1 0,-1-1 0,1 1 0,-1-1 0,1 1 0,-1-1 0,1 1 0,-1-1 0,1 1 0,-1 0 0,0-1 0,1 1 0,-1 0 0,0 0 0,1-1 0,-1 1 0,-1 0 0,-63-15 0,-554-4 0,438 21 0,-385 0 0,560-3 0,9 0 0,18-5 0,40-6 0,1213-148 0,-1127 151 0,158 11 0,-489-1 0,99 1 0,-739 24 0,634-13 0,-46 1 0,283-17 0,-1-2 0,52-13 0,-7 1 0,194-30 0,552-74 0,-692 113 0,-137 9 0,-25 0 0,-38 1 0,-693 44 0,510-27 0,-1178 78-856,1344-96 1284,67-2-271,9 1-20,38-1-3,617 43-134,-631-39 0,160 7 0,-188-10 0,0 0 0,0 0 0,0 0 0,0 1 0,0-1 0,0 0 0,0 0 0,0 0 0,0 0 0,0 0 0,0 0 0,0 0 0,0 0 0,0 0 0,0 0 0,0 0 0,0 0 0,0 0 0,0 1 0,0-1 0,0 0 0,0 0 0,0 0 0,0 0 0,0 0 0,-17 4 0,-33 5 0,-634 88 0,222-34 0,423-58 0,-50 10 0,1-5 0,-143-2 0,450-8 0,-90-3 0,331 3 0,-431-4 0,-29 4 0,0 0 0,0-1 0,0 1 0,0-1 0,0 1 0,0 0 0,0-1 0,0 1 0,-1 0 0,1-1 0,0 1 0,0 0 0,0-1 0,0 1 0,0 0 0,-1 0 0,1-1 0,0 1 0,0 0 0,-1-1 0,1 1 0,0 0 0,0 0 0,-1 0 0,1-1 0,0 1 0,-1 0 0,1 0 0,0 0 0,0 0 0,-1-1 0,1 1 0,0 0 0,-1 0 0,1 0 0,-1 0 0,1 0 0,-60-22 0,46 18 0,-30-10 0,-1 2 0,0 2 0,-78-8 0,-141 6 0,206 11 0,-425 1 0,1088 20 0,-484-13 0,-467-21 0,-139 1 0,572 6 0,127-27 0,-112 15 0,20-1-455,2 5 0,131 1 0,-230 14-6371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6:54:42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24575,'230'14'0,"14"0"0,278-15-1365,-500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7:41:28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24575,'2838'0'-1365,"-2815"0"-5461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6:54:44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0 24575,'-13'8'0,"0"1"0,1 1 0,1 0 0,-1 0 0,-9 14 0,-4 1 0,-72 83 0,-6 6 0,-32-1 0,237-154 0,-83 35 0,0 0 0,0 2 0,0 0 0,1 1 0,29-1 0,-20 2 0,44-9 0,-52 8-455,0-1 0,30 1 0,-29 2-6371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6:54:50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897 1 24575,'-11'0'0,"0"1"0,1 1 0,-1 0 0,0 0 0,-10 5 0,-24 5 0,-43 1 0,-141 3 0,-87-17 0,172-1 0,1536 2-1365,-1367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6:54:5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24575,'-10'9'0,"-1"0"0,0-1 0,-1 0 0,-19 10 0,-29 19 0,33-17 0,10-8 0,2-1 0,-21 21 0,33-30 0,1 0 0,-1 1 0,1-1 0,0 1 0,0 0 0,0 0 0,0 0 0,1 0 0,-1 0 0,1 0 0,-1 1 0,1-1 0,0 0 0,1 1 0,-1-1 0,0 1 0,1-1 0,0 1 0,0 5 0,1-5 0,0-1 0,1 0 0,-1 0 0,1 0 0,0 0 0,0 0 0,0 0 0,0 0 0,1-1 0,-1 1 0,1-1 0,-1 1 0,1-1 0,0 0 0,0 0 0,0 0 0,4 1 0,64 29 0,-48-22 0,-8-4 0,-1 0 0,-1 2 0,1 0 0,-1 0 0,-1 1 0,1 1 0,20 21 0,-1-5-1365,-16-18-5461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6:54:5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50 290 24575,'21'1'0,"0"2"0,0 0 0,32 10 0,7 1 0,53 0 0,1-6 0,194-8 0,-120-4 0,99 4 0,-1448 0 0,1157 1 0,0-1 0,0-1 0,0 1 0,0-1 0,0 1 0,0-1 0,0 0 0,0-1 0,0 1 0,1 0 0,-1-1 0,1 0 0,-1 0 0,-5-5 0,8 6 0,-1-1 0,1 1 0,0-1 0,0 1 0,0-1 0,1 0 0,-1 0 0,0 0 0,0 1 0,1-1 0,0 0 0,-1 0 0,1 0 0,0 0 0,0 0 0,0 0 0,0 0 0,0 0 0,0 0 0,0 1 0,1-1 0,-1 0 0,1 0 0,-1 0 0,1 0 0,0 0 0,0 1 0,0-1 0,0 0 0,0 1 0,0-1 0,2-1 0,19-29 0,2 2 0,1 0 0,1 2 0,2 1 0,41-33 0,-57 53 0,0 0 0,0 0 0,1 1 0,0 1 0,0 0 0,0 1 0,0 0 0,1 1 0,-1 1 0,1 0 0,0 1 0,0 0 0,15 1 0,-29 0 0,0 1 0,0-1 0,1 0 0,-1 0 0,0 0 0,0 0 0,0 0 0,0 0 0,0 1 0,1-1 0,-1 0 0,0 0 0,0 0 0,0 0 0,0 1 0,0-1 0,0 0 0,0 0 0,0 0 0,0 0 0,0 1 0,0-1 0,0 0 0,0 0 0,0 0 0,0 1 0,0-1 0,0 0 0,0 0 0,0 0 0,0 1 0,0-1 0,0 0 0,0 0 0,0 0 0,0 0 0,0 1 0,0-1 0,0 0 0,-1 0 0,1 0 0,0 0 0,0 1 0,0-1 0,0 0 0,0 0 0,-1 0 0,1 0 0,0 0 0,-14 16 0,-15 11 0,-36 34 0,42-37 0,-42 32 0,57-50 0,0 0 0,0-1 0,-1-1 0,0 1 0,0-1 0,0-1 0,0 1 0,-1-2 0,-17 4 0,26-6 0,0 0 0,0 0 0,0 0 0,0 0 0,0 0 0,0 1 0,-1-1 0,1 0 0,0 1 0,0-1 0,0 0 0,0 1 0,0 0 0,0-1 0,0 1 0,0-1 0,1 1 0,-1 0 0,0 0 0,0-1 0,0 1 0,1 0 0,-2 1 0,2-1 0,0 1 0,0-1 0,0 0 0,0 0 0,0 0 0,0 0 0,1 0 0,-1 0 0,0 1 0,1-1 0,-1 0 0,0 0 0,1 0 0,0 0 0,-1 0 0,1 0 0,-1 0 0,1 0 0,1 0 0,7 10 0,2-1 0,-1 0 0,14 9 0,-7-5 0,-2 0 0,-1 1 0,0 1 0,-2 1 0,0-1 0,0 2 0,11 23 0,-17-31 0,0-2 0,0 1 0,1-1 0,7 8 0,-6-9 0,-1 1 0,0 1 0,0-1 0,6 12 0,6 12-1365,-8-20-5461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4:26:0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81 24575,'-40'1'0,"24"1"0,0-2 0,1 0 0,-1-1 0,-29-5 0,44 6 0,1 0 0,-1 0 0,1 0 0,-1 0 0,1 0 0,-1 0 0,1-1 0,0 1 0,-1 0 0,1 0 0,-1 0 0,1 0 0,-1 0 0,1-1 0,0 1 0,-1 0 0,1 0 0,-1-1 0,1 1 0,0 0 0,-1-1 0,1 1 0,0 0 0,-1-1 0,1 1 0,0-1 0,0 1 0,-1 0 0,1-1 0,0 1 0,0-1 0,0 1 0,0-1 0,0 1 0,0-1 0,-1 0 0,17-10 0,27-4 0,38 0 0,1 3 0,88 0 0,168 12 0,-145 2 0,-141-2-1365,-30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4:26:0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24575,'1494'0'-1365,"-1472"0"-5461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5:45:5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 24575,'905'0'0,"-894"0"0,0 0 0,0 1 0,0 0 0,0 1 0,0 0 0,14 5 0,-22-6 0,1 1 0,-1-1 0,0 1 0,0-1 0,0 1 0,-1 0 0,1 0 0,0 0 0,-1 0 0,1 1 0,-1-1 0,0 1 0,0 0 0,0-1 0,0 1 0,0 0 0,-1 0 0,1 0 0,-1 1 0,0-1 0,0 0 0,0 0 0,0 1 0,0 3 0,2 23 0,-2 0 0,-1 1 0,-2-1 0,0 0 0,-2-1 0,-10 39 0,-9 43 0,5 1 0,5 0 0,3 214 0,9-68 0,4 174 0,23-23 0,-15-260 0,4 145 0,-16 1476 0,5-1704 0,3-1 0,3 0 0,3 0 0,27 82 0,6 30 0,-37-126 0,2 51 0,-2-12 0,-1-18 0,-4 0 0,-8 131 0,2-194 0,0-1 0,0 1 0,-1-1 0,0 1 0,0-1 0,-1 0 0,0-1 0,0 1 0,-1-1 0,0 1 0,-1-1 0,1-1 0,-1 1 0,-1-1 0,1 0 0,-1-1 0,0 1 0,0-1 0,-12 6 0,-16 8 0,-2 0 0,-71 24 0,90-36 0,-64 23 0,-140 49 0,196-72 0,0-1 0,0-1 0,0-2 0,-30 1 0,-110-6 0,52-2 0,-172 4-1365,263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7:41:38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87 522 24575,'1163'0'0,"-1159"0"0,0 0 0,0 0 0,0 0 0,0-1 0,0 0 0,0 1 0,-1-1 0,1-1 0,0 1 0,-1-1 0,1 1 0,-1-1 0,1 0 0,-1 0 0,0-1 0,6-4 0,-2-1 0,0-1 0,-1 0 0,0 0 0,9-19 0,-12 22 0,6-13 0,-1-1 0,0 0 0,-2 0 0,0-1 0,-1 0 0,3-37 0,-5 16 0,-2 1 0,-7-63 0,5 101 0,1 0 0,-1 0 0,0 0 0,0 0 0,0 0 0,0 1 0,0-1 0,-1 1 0,1-1 0,-1 1 0,0-1 0,1 1 0,-1 0 0,0 0 0,-1 0 0,1 0 0,0 0 0,0 0 0,-1 0 0,1 1 0,-1-1 0,0 1 0,1 0 0,-1 0 0,0 0 0,0 0 0,0 0 0,1 1 0,-1-1 0,-5 1 0,-12-2 0,0 1 0,0 1 0,-33 4 0,16-1 0,-719 0 0,403-5 0,349 2 0,0 0 0,0 0 0,0 0 0,0 1 0,1-1 0,-1 1 0,0 0 0,0 0 0,0 0 0,1 1 0,-1-1 0,1 1 0,-1 0 0,-5 4 0,7-3 0,0-1 0,-1 1 0,1 0 0,0 0 0,1 0 0,-1 1 0,0-1 0,1 0 0,0 1 0,0-1 0,0 1 0,0-1 0,0 1 0,1-1 0,0 1 0,0 4 0,1 174 0,2-62 0,2-71-1365,1-32-5461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7:41:46.7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520 601 24575,'34'1'0,"60"12"0,-57-7 0,43 2 0,-49-5 0,1 1 0,-1 1 0,32 10 0,-35-7 0,1-1 0,0-2 0,52 3 0,-73-8 0,1 0 0,0 0 0,-1-1 0,1 0 0,0 0 0,-1-1 0,0 0 0,12-5 0,-15 4 0,0-1 0,0 1 0,0-1 0,0 0 0,-1 0 0,1 0 0,-1-1 0,-1 1 0,1-1 0,0 0 0,-1 0 0,5-10 0,-2 2 0,1-1 0,-2 0 0,0 0 0,-1 0 0,0 0 0,3-24 0,-4 0 0,-3-51 0,2 14 0,0 48 0,-2 0 0,0 0 0,-2 0 0,-6-29 0,7 50 0,-1 0 0,0 1 0,0-1 0,0 0 0,-1 1 0,0-1 0,0 1 0,0 0 0,-1 0 0,0 0 0,0 1 0,0-1 0,0 1 0,-1 0 0,0 0 0,1 0 0,-2 1 0,1 0 0,0 0 0,-1 0 0,1 1 0,-1-1 0,0 1 0,1 1 0,-8-2 0,-13-1 0,-1 1 0,1 1 0,-1 1 0,-41 5 0,7-2 0,-724-2 0,780 0 0,1 1 0,-1-1 0,0 1 0,1 0 0,-1 0 0,1 0 0,0 0 0,-1 1 0,1 0 0,0 0 0,0 0 0,0 0 0,0 1 0,0-1 0,1 1 0,-1 0 0,-4 5 0,2-1 0,1 0 0,-1 1 0,2-1 0,-1 1 0,1 0 0,0 1 0,1-1 0,-4 11 0,2 8 0,1 0 0,0 0 0,2 0 0,2 0 0,4 50 0,-1 3 0,-3-75 0,0 1 0,0 0 0,0 0 0,1-1 0,0 1 0,0-1 0,1 1 0,0-1 0,0 1 0,0-1 0,0 0 0,1 0 0,0 0 0,4 6 0,-2-7 0,-1 1 0,1-1 0,1 0 0,-1 0 0,1 0 0,-1-1 0,1 1 0,0-2 0,0 1 0,0-1 0,12 4 0,28 8 0,1-2 0,0-2 0,1-2 0,93 4 0,-60-13-1365,-58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4:22:25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24575,'1648'0'0,"-1621"-1"0,0-1 0,29-8 0,-27 5 0,44-3 0,-37 7 0,26 0 0,81-12 0,-57 3 0,1 5 0,116 6 0,-60 2 0,538-3 0,-662 1 0,0 1 0,37 9 0,-36-7 0,1 0 0,27 1 0,293-5-1365,-319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4:22:2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24575,'734'0'0,"-707"2"0,0 1 0,0 1 0,47 14 0,-44-10 0,0-1 0,33 2 0,336-5 0,-210-7 0,-91 2 0,111 3 0,-134 11 0,-55-8 0,0-1 0,28 1 0,106-7 0,55 4 0,-126 10 0,-57-7 0,50 4 0,770-8 0,-411-3 0,248 2-1365,-659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4:22:42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24575,'58'2'0,"79"14"0,-122-14 0,25 2 0,62-3 0,-70-2 0,0 1 0,0 2 0,45 8 0,-12 0 0,-1-3 0,1-3 0,109-6 0,-47-1 0,1580 3 0,-1673-2 0,1-1 0,-1-2 0,40-11 0,-39 7 0,0 2 0,67-4 0,33-3 0,-89 8 0,48-1 0,-57 7 0,-13-2 0,0 2 0,0 0 0,0 2 0,0 0 0,-1 2 0,1 1 0,36 12 0,-21-5 0,-1 0 0,1-3 0,1-1 0,0-2 0,0-2 0,0-1 0,52-4 0,-73 2 0,1 1 0,36 8 0,31 3 0,641-11 0,-356-5 0,890 3 0,-1209-3 0,0-2 0,-1-3 0,57-16 0,-58 12 0,1 2 0,1 2 0,59-2 0,1103 12-1365,-1193-2-5461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4:55:34.7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468 27 24575,'0'0'0,"-4"0"0,-8 0 0,-9 0 0,-10 0 0,-3 0 0,-2 0 0,-3 0 0,1 0 0,2 0 0,3 0 0,3 0 0,1 0 0,2 0 0,1 0 0,0 0 0,0 0 0,11 0 0,10 0 0,11 0 0,9 0 0,6 0 0,4 0 0,3 0 0,0 0 0,0 0 0,0 0 0,0 0 0,-1 0 0,-1 0 0,1 0 0,-1 0 0,0 0 0,0 0 0,0 0 0,0 0 0,1 0 0,-1 0 0,0 0 0,0 0 0,0 0 0,-5-5 0,0 0 0,0-1 0,1 2 0,0 1 0,3 1 0,0 1 0,-10 0 0,-10 1 0,-11 0 0,-8 1 0,-7-1 0,-4 0 0,-2 0 0,-1 0 0,0 0 0,0 0 0,0 0 0,1 0 0,1 0 0,-1 0 0,1 0 0,0 0 0,0 0 0,-1 0 0,-4 0 0,0 0 0,-1 0 0,2 0 0,0 0 0,2 0 0,6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4:55:38.45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607.00024"/>
      <inkml:brushProperty name="anchorY" value="1295.73242"/>
      <inkml:brushProperty name="scaleFactor" value="0.5"/>
    </inkml:brush>
  </inkml:definitions>
  <inkml:trace contextRef="#ctx0" brushRef="#br0">496 28 24575,'0'0'0,"-9"0"0,-8 0 0,-5 0 0,-8 0 0,-7 0 0,-7 0 0,1 0 0,3 0 0,-3 0 0,5 0 0,2 0 0,4 0 0,2 0 0,2 0 0,1 0 0,12 0 0,10 0 0,12 0 0,8 0 0,11 0 0,5 0 0,2 0 0,0 0 0,-2 0 0,-1 0 0,-1 0 0,-1 0 0,-2 0 0,0 0 0,-5-5 0,0-1 0,-1 1 0,2 0 0,1 2 0,1 1 0,1 1 0,1 0 0,0 1 0,0 0 0,1 1 0,-1-1 0,0 0 0,0 0 0,1 0 0,-1 0 0,0 0 0,0 0 0,1 0 0,-1 0 0,-10 0 0,-11 0 0,-11 0 0,-9 0 0,-6 0 0,-4 0 0,-2 0 0,-1 0 0,-1 0 0,1 0 0,1 0 0,5 6 0,1-1 0,0 1 0,-1-2 0,-1-1 0,4-1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5A6D1-F98D-47EE-8104-04C30EAFA988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7AFE6-D27C-4270-9B41-EA5191DA9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7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7AFE6-D27C-4270-9B41-EA5191DA9F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7AFE6-D27C-4270-9B41-EA5191DA9F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4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7AFE6-D27C-4270-9B41-EA5191DA9F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8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7AFE6-D27C-4270-9B41-EA5191DA9F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1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7AFE6-D27C-4270-9B41-EA5191DA9F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2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7AFE6-D27C-4270-9B41-EA5191DA9F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50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7AFE6-D27C-4270-9B41-EA5191DA9F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6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1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6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1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5127625" cy="685799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85874"/>
            <a:ext cx="5508625" cy="3407337"/>
          </a:xfrm>
        </p:spPr>
        <p:txBody>
          <a:bodyPr anchor="b">
            <a:noAutofit/>
          </a:bodyPr>
          <a:lstStyle>
            <a:lvl1pPr>
              <a:defRPr sz="5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784326"/>
            <a:ext cx="5508625" cy="78780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8CDC8F-EBCC-371F-A83A-69244C209993}"/>
              </a:ext>
            </a:extLst>
          </p:cNvPr>
          <p:cNvSpPr/>
          <p:nvPr userDrawn="1"/>
        </p:nvSpPr>
        <p:spPr>
          <a:xfrm>
            <a:off x="587376" y="584200"/>
            <a:ext cx="11017249" cy="539750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00" y="1141095"/>
            <a:ext cx="9575802" cy="2521511"/>
          </a:xfrm>
        </p:spPr>
        <p:txBody>
          <a:bodyPr anchor="b">
            <a:noAutofit/>
          </a:bodyPr>
          <a:lstStyle>
            <a:lvl1pPr algn="ctr">
              <a:defRPr sz="5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8100" y="3753721"/>
            <a:ext cx="9575802" cy="1064024"/>
          </a:xfrm>
        </p:spPr>
        <p:txBody>
          <a:bodyPr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368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984885"/>
            <a:ext cx="9480549" cy="2692961"/>
          </a:xfrm>
        </p:spPr>
        <p:txBody>
          <a:bodyPr anchor="b">
            <a:noAutofit/>
          </a:bodyPr>
          <a:lstStyle>
            <a:lvl1pPr algn="l">
              <a:defRPr sz="5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376" y="3768961"/>
            <a:ext cx="9480549" cy="1064024"/>
          </a:xfrm>
        </p:spPr>
        <p:txBody>
          <a:bodyPr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7A19E8BE-47C2-34D2-2AC5-50FA401FA6AE}"/>
              </a:ext>
            </a:extLst>
          </p:cNvPr>
          <p:cNvSpPr/>
          <p:nvPr userDrawn="1"/>
        </p:nvSpPr>
        <p:spPr>
          <a:xfrm>
            <a:off x="587376" y="3723404"/>
            <a:ext cx="948055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661367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9875" cy="685799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76" y="1285874"/>
            <a:ext cx="7143750" cy="3407337"/>
          </a:xfrm>
        </p:spPr>
        <p:txBody>
          <a:bodyPr anchor="b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0876" y="4784326"/>
            <a:ext cx="7143750" cy="787800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274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33" y="1767840"/>
            <a:ext cx="9414936" cy="1861958"/>
          </a:xfrm>
        </p:spPr>
        <p:txBody>
          <a:bodyPr anchor="b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533" y="3720913"/>
            <a:ext cx="9414936" cy="78780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81D6F-925D-11AF-2C98-147D20F7345F}"/>
              </a:ext>
            </a:extLst>
          </p:cNvPr>
          <p:cNvSpPr/>
          <p:nvPr userDrawn="1"/>
        </p:nvSpPr>
        <p:spPr>
          <a:xfrm>
            <a:off x="1308099" y="1706880"/>
            <a:ext cx="9575804" cy="1980168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05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33" y="1767840"/>
            <a:ext cx="9414936" cy="1861958"/>
          </a:xfrm>
        </p:spPr>
        <p:txBody>
          <a:bodyPr anchor="b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533" y="3720913"/>
            <a:ext cx="9414936" cy="78780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2958EE0-5C2B-9354-6BC1-3F5715D3E501}"/>
              </a:ext>
            </a:extLst>
          </p:cNvPr>
          <p:cNvSpPr/>
          <p:nvPr userDrawn="1"/>
        </p:nvSpPr>
        <p:spPr>
          <a:xfrm>
            <a:off x="5118100" y="3675356"/>
            <a:ext cx="1955801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0896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4" y="1786674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AC4168D-DBA3-1038-A267-B5C3991018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374" y="2885149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87B46C0-64ED-A546-4708-0A59FB1013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4" y="3983624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AAB606B-9644-6972-2910-97E020CD9A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7374" y="5082100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F96B559-DDD5-C3D7-D7AB-8B85EFFCDC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0745" y="1786674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2EE36C8-A9D5-2C5F-145D-1283212BA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745" y="2885149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DEA311-A086-03BF-9C5A-FAC97198BA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00745" y="3983624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222D379-4CBA-1530-BD95-FC018532A5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00745" y="5082100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6659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1" y="1786674"/>
            <a:ext cx="5503718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AC4168D-DBA3-1038-A267-B5C3991018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1" y="2885149"/>
            <a:ext cx="5503718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87B46C0-64ED-A546-4708-0A59FB1013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1" y="3983624"/>
            <a:ext cx="5503718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AAB606B-9644-6972-2910-97E020CD9A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1" y="5082100"/>
            <a:ext cx="5503718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93797374-5F30-18F8-BC16-299A901091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1786674"/>
            <a:ext cx="5086350" cy="392189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1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82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75247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3" y="1786674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6E227C2C-7038-3050-0594-64731D0B0B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86486" y="586129"/>
            <a:ext cx="3113232" cy="522311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F900E-E7FA-C19B-AA97-572C491C4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7373" y="2635696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6A171AC-A4A3-581C-9426-2414E9F271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7373" y="3484718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05426E3-26ED-7EB8-86CA-70F1CEFF0F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7373" y="4333740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B14CD0C-88D2-2217-BD10-BEC6B3267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3" y="5182764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2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219445" y="2562554"/>
            <a:ext cx="5053504" cy="1439865"/>
          </a:xfrm>
        </p:spPr>
        <p:txBody>
          <a:bodyPr wrap="square" anchor="ctr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6100" y="750598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F900E-E7FA-C19B-AA97-572C491C4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86100" y="1789797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6A171AC-A4A3-581C-9426-2414E9F271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86100" y="2828996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05426E3-26ED-7EB8-86CA-70F1CEFF0F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86100" y="3868195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B14CD0C-88D2-2217-BD10-BEC6B3267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91009" y="4907394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95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84201"/>
            <a:ext cx="11020425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F900E-E7FA-C19B-AA97-572C491C4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53531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6A171AC-A4A3-581C-9426-2414E9F271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22862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05426E3-26ED-7EB8-86CA-70F1CEFF0F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92193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B14CD0C-88D2-2217-BD10-BEC6B3267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61524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15AAC49-04E5-14A7-C4AC-CBFA1501A728}"/>
              </a:ext>
            </a:extLst>
          </p:cNvPr>
          <p:cNvSpPr/>
          <p:nvPr userDrawn="1"/>
        </p:nvSpPr>
        <p:spPr>
          <a:xfrm>
            <a:off x="595457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412D1F20-BF14-465E-15C6-366E2E87A127}"/>
              </a:ext>
            </a:extLst>
          </p:cNvPr>
          <p:cNvSpPr/>
          <p:nvPr userDrawn="1"/>
        </p:nvSpPr>
        <p:spPr>
          <a:xfrm>
            <a:off x="2862636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C601C26-558A-0485-68FA-0B3A44C0012B}"/>
              </a:ext>
            </a:extLst>
          </p:cNvPr>
          <p:cNvSpPr/>
          <p:nvPr userDrawn="1"/>
        </p:nvSpPr>
        <p:spPr>
          <a:xfrm>
            <a:off x="5129815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1F2589F-8E0A-4564-4196-AB40887F481B}"/>
              </a:ext>
            </a:extLst>
          </p:cNvPr>
          <p:cNvSpPr/>
          <p:nvPr userDrawn="1"/>
        </p:nvSpPr>
        <p:spPr>
          <a:xfrm>
            <a:off x="7396994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041CC5FF-73DF-7404-2795-EBC523E73FB8}"/>
              </a:ext>
            </a:extLst>
          </p:cNvPr>
          <p:cNvSpPr/>
          <p:nvPr userDrawn="1"/>
        </p:nvSpPr>
        <p:spPr>
          <a:xfrm>
            <a:off x="9664172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897013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606040"/>
            <a:ext cx="4479925" cy="1645920"/>
          </a:xfrm>
        </p:spPr>
        <p:txBody>
          <a:bodyPr wrap="square" anchor="ctr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7B038DB-153E-EEB9-4032-900DD60BB2D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84203" y="1619834"/>
            <a:ext cx="5218313" cy="42371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81D5D28-3559-47CD-6745-A0FD325A50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203" y="1193483"/>
            <a:ext cx="5218313" cy="42371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Website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F91C74D-71D2-5CA7-00FB-303FFB8E199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84203" y="2822121"/>
            <a:ext cx="5218313" cy="42371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38AC1FC-26E5-358F-9100-9A46675DEF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84203" y="2395770"/>
            <a:ext cx="5218313" cy="42371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FD2225E-A040-537E-36EA-C4957269F98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384203" y="4024408"/>
            <a:ext cx="5218313" cy="42371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26BF17D-F6A8-E12C-D100-56C59027A95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4203" y="3598057"/>
            <a:ext cx="5218313" cy="42371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Phone Number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4495EFA-923F-DE8B-D07B-0CBD0EC8560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384203" y="5226695"/>
            <a:ext cx="5218313" cy="42371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A368480-EF27-8B04-A0A1-6A07E81A8F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84203" y="4800344"/>
            <a:ext cx="5218313" cy="42371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22808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606040"/>
            <a:ext cx="4479925" cy="1645920"/>
          </a:xfrm>
        </p:spPr>
        <p:txBody>
          <a:bodyPr wrap="square" anchor="ctr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5207-3A5D-41DF-E001-899C5F9FBCD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839091" y="1491191"/>
            <a:ext cx="513817" cy="513817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6B746-5A89-B7D9-956C-F0400442F30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25570" y="2569349"/>
            <a:ext cx="540860" cy="594946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2F571-EE30-0274-9D91-1880425A90B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25911" y="3715116"/>
            <a:ext cx="539842" cy="541115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B2A89-AC5C-16AF-5F55-FA3C97E4CD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54486" y="4874403"/>
            <a:ext cx="283026" cy="459731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CE9B7D8-D58F-9523-0E67-4514CB183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2679" y="1376535"/>
            <a:ext cx="5031946" cy="74725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EF375A-DB4B-0D72-D9D2-3EB6808A484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72679" y="2571746"/>
            <a:ext cx="5031946" cy="74725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297AFCA-8E69-DE98-463D-2FA9BCF0AC0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572679" y="3538996"/>
            <a:ext cx="5031946" cy="74725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61A065D-CD5C-5187-2E10-3893966873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72679" y="4730643"/>
            <a:ext cx="5031946" cy="74725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44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BEFECB-CF03-7F1C-AB91-43ED0E5E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7" y="2194562"/>
            <a:ext cx="8137526" cy="1577478"/>
          </a:xfrm>
        </p:spPr>
        <p:txBody>
          <a:bodyPr anchor="b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C8C00-90C8-D879-657C-39E4141304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7237" y="3863155"/>
            <a:ext cx="8137526" cy="78780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76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BEFECB-CF03-7F1C-AB91-43ED0E5E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7" y="2194562"/>
            <a:ext cx="8137526" cy="1577478"/>
          </a:xfrm>
        </p:spPr>
        <p:txBody>
          <a:bodyPr anchor="b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C8C00-90C8-D879-657C-39E4141304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7237" y="3863155"/>
            <a:ext cx="8137526" cy="78780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051DE302-F517-F6F2-8DBB-05C1E95FF9BA}"/>
              </a:ext>
            </a:extLst>
          </p:cNvPr>
          <p:cNvSpPr/>
          <p:nvPr userDrawn="1"/>
        </p:nvSpPr>
        <p:spPr>
          <a:xfrm>
            <a:off x="2027236" y="4883495"/>
            <a:ext cx="8137527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A2C1D93-9263-296C-980B-2033F4987A2E}"/>
              </a:ext>
            </a:extLst>
          </p:cNvPr>
          <p:cNvSpPr/>
          <p:nvPr userDrawn="1"/>
        </p:nvSpPr>
        <p:spPr>
          <a:xfrm>
            <a:off x="2027236" y="1980275"/>
            <a:ext cx="8137527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551938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BEFECB-CF03-7F1C-AB91-43ED0E5E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194562"/>
            <a:ext cx="5508625" cy="1577478"/>
          </a:xfrm>
        </p:spPr>
        <p:txBody>
          <a:bodyPr anchor="b">
            <a:noAutofit/>
          </a:bodyPr>
          <a:lstStyle>
            <a:lvl1pPr algn="l"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C8C00-90C8-D879-657C-39E4141304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375" y="3863155"/>
            <a:ext cx="5508625" cy="787800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D5999C54-5396-0470-E6BA-A1B2E36807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05650" y="1468051"/>
            <a:ext cx="5086350" cy="392189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87375" y="1767625"/>
            <a:ext cx="3960000" cy="39600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462" y="2182220"/>
            <a:ext cx="6900256" cy="3400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462" y="1767625"/>
            <a:ext cx="6900256" cy="41195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5D0DCCA-8BA3-0294-2EB8-ED93CC6BDC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9462" y="2535403"/>
            <a:ext cx="6900256" cy="319222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01097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48013" y="1964489"/>
            <a:ext cx="2705840" cy="270584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8013" y="5190760"/>
            <a:ext cx="2705840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8013" y="4776165"/>
            <a:ext cx="2705840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80399A8-15CE-2DFF-5058-EFBACF8E19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3080" y="1964489"/>
            <a:ext cx="2705840" cy="270584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D373013-0B26-6B5B-FBAF-316FE45516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3080" y="5190760"/>
            <a:ext cx="2705840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923D3A7-6717-BFDA-8B77-AFD57270C0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43080" y="4776165"/>
            <a:ext cx="2705840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AC62088D-AB1C-F284-31D4-628F14660CD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38147" y="1964489"/>
            <a:ext cx="2705840" cy="270584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50EC9-2639-BE23-DD5C-706D7BB869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38147" y="5190760"/>
            <a:ext cx="2705840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2DCBBDE-9854-746D-9EE1-487B2A3A32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8147" y="4776165"/>
            <a:ext cx="2705840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485882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1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03159" y="2167762"/>
            <a:ext cx="2069432" cy="20694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3159" y="4757625"/>
            <a:ext cx="2069432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3159" y="4343030"/>
            <a:ext cx="2069432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79AD52B5-D46B-A529-383E-98EF6FB0212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67604" y="2167762"/>
            <a:ext cx="2069432" cy="20694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AE2E895-BBF3-ACA0-71AD-F864915376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67604" y="4757625"/>
            <a:ext cx="2069432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B4C77EF-B687-3473-FEA3-0190F090F6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67604" y="4343030"/>
            <a:ext cx="2069432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E8F9E0BB-5F9E-7044-A6F3-EF6A384842C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32049" y="2167762"/>
            <a:ext cx="2069432" cy="20694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A2104E5-E650-68C8-E76C-B3CB2FAAA7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2049" y="4757625"/>
            <a:ext cx="2069432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14544DB6-2A4D-8708-142A-F056F3814A1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2049" y="4343030"/>
            <a:ext cx="2069432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3C46EA8C-DB0B-F929-0F78-F236887423F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896494" y="2167762"/>
            <a:ext cx="2069432" cy="20694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5386C69-5210-6ABA-1737-EBB032A968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96494" y="4757625"/>
            <a:ext cx="2069432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95DED95-1DFA-5011-E856-487E0BF3D0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96494" y="4343030"/>
            <a:ext cx="2069432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1487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87374" y="1742979"/>
            <a:ext cx="3146425" cy="31464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421003"/>
            <a:ext cx="3146424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5006408"/>
            <a:ext cx="3146424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80399A8-15CE-2DFF-5058-EFBACF8E19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66992" y="1742980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D373013-0B26-6B5B-FBAF-316FE45516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52530" y="343163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923D3A7-6717-BFDA-8B77-AFD57270C0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2530" y="3157586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17495C65-A9C2-6760-2EB8-69403C67F2E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218851" y="1742980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DF48EA3-FB19-95D5-B88B-76DBBD6032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04389" y="343163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D27D937-0E3B-2890-AFF1-25E3190974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04389" y="3157586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7202B847-E0E1-159C-2E66-8AAB18E532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70710" y="1742980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D9BDBC7-69ED-25DC-FA05-C0DC44C066F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56248" y="343163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8F57406-E682-8E44-344A-43D480008D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56248" y="3157586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Picture Placeholder 11">
            <a:extLst>
              <a:ext uri="{FF2B5EF4-FFF2-40B4-BE49-F238E27FC236}">
                <a16:creationId xmlns:a16="http://schemas.microsoft.com/office/drawing/2014/main" id="{7EA507F2-8F21-5B8D-A430-E3CCA8808BC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66992" y="3797781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FEEA7A4-D686-069A-7619-036033546E3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52530" y="5486438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D0E6F41-E353-0280-9245-862650AA971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52530" y="521238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8361E199-4608-07FF-5390-537E1B4A32C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18851" y="3797781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F4E645ED-7EAC-EFE4-7C86-0C22E5F0FC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04389" y="5486438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7C9D7F74-4B1D-C06D-8CE4-C1D04189452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4389" y="521238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44C112AC-01D2-5A50-3BE6-431FA98B10A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970710" y="3797781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CF107-8F86-DA07-E1F1-90E54AC2B51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56248" y="5486438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A77B277-9F84-AA4E-61B2-C9953C47B90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56248" y="521238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88791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08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E3854D-6A50-C211-16CD-27AD19F6FF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375" y="1607519"/>
            <a:ext cx="11017250" cy="4133264"/>
          </a:xfrm>
        </p:spPr>
        <p:txBody>
          <a:bodyPr/>
          <a:lstStyle>
            <a:lvl1pPr>
              <a:buClr>
                <a:schemeClr val="tx1"/>
              </a:buClr>
              <a:defRPr sz="1800"/>
            </a:lvl1pPr>
            <a:lvl2pPr>
              <a:buClr>
                <a:schemeClr val="tx1"/>
              </a:buClr>
              <a:defRPr sz="1400"/>
            </a:lvl2pPr>
            <a:lvl3pPr>
              <a:buClr>
                <a:schemeClr val="tx1"/>
              </a:buClr>
              <a:defRPr sz="1200"/>
            </a:lvl3pPr>
            <a:lvl4pPr>
              <a:buClr>
                <a:schemeClr val="tx1"/>
              </a:buClr>
              <a:defRPr sz="1100"/>
            </a:lvl4pPr>
            <a:lvl5pPr>
              <a:buClr>
                <a:schemeClr val="tx1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7224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09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2620963"/>
            <a:ext cx="4679950" cy="1616074"/>
          </a:xfrm>
        </p:spPr>
        <p:txBody>
          <a:bodyPr wrap="square" anchor="ctr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FDD0AB9-57DA-26EE-6569-8EC25F064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1" y="2093684"/>
            <a:ext cx="5503718" cy="32759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A3DD38-5D79-7EB9-84A7-32AE00505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1" y="1488375"/>
            <a:ext cx="550371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821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E111DB-A4F6-727D-9A45-519DB447A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D91454C-2D8A-6AD6-FE36-673AA157BE7E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9853BD-2C47-5262-7D17-F184BC6D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1048756"/>
            <a:ext cx="5075093" cy="2252127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4BF9382-7FB9-E1CE-FF1D-7EF9A988C7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4162426"/>
            <a:ext cx="5075093" cy="164681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5E5ED50-C23B-550A-A44E-B22012AFB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3557116"/>
            <a:ext cx="507509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447F3BF-FB5F-7BF4-0721-176FD94F62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3546" y="1048759"/>
            <a:ext cx="5503719" cy="476048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E111DB-A4F6-727D-9A45-519DB447A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D91454C-2D8A-6AD6-FE36-673AA157BE7E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9853BD-2C47-5262-7D17-F184BC6D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3429000"/>
            <a:ext cx="5180907" cy="2252127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4BF9382-7FB9-E1CE-FF1D-7EF9A988C7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034310"/>
            <a:ext cx="5501265" cy="164681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5E5ED50-C23B-550A-A44E-B22012AFB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5501265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F447F3BF-FB5F-7BF4-0721-176FD94F62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4922" y="877223"/>
            <a:ext cx="11012343" cy="214098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84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86486" y="586129"/>
            <a:ext cx="3113232" cy="522311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27AC1-99E4-87C5-6AB2-BD537C5E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584200"/>
            <a:ext cx="7524750" cy="1901825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F89CF16-742B-9AD3-4951-442BF353FEEA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7D30BC7-CE65-CC64-D5B9-56620BE2E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487593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1D033DD-6852-B385-EDA8-28728327AC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3691"/>
            <a:ext cx="348759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BDB5675-1DBE-D17A-4FE3-C2CA2458D0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4532" y="3429000"/>
            <a:ext cx="3487593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07C8966-04AE-FDD6-79AC-66D7B8C637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4532" y="2823691"/>
            <a:ext cx="348759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186260F-531D-92B8-CE76-F5E12B1A2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3DF2F9-A4F1-2B9F-C8F3-B759E7ED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1485901"/>
            <a:ext cx="5508624" cy="3886198"/>
          </a:xfrm>
        </p:spPr>
        <p:txBody>
          <a:bodyPr wrap="square" anchor="ctr">
            <a:norm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1601AA-D8AE-4BD6-36A2-A20A1AD37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941D97-0B66-6521-13A9-02960E203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203" y="2091211"/>
            <a:ext cx="5218313" cy="1200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9F5550A-9C41-9F87-9AE0-A1876ABFBA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203" y="1485901"/>
            <a:ext cx="521831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3A9DCB9-42A9-E7BF-9C94-4D37BE89E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4203" y="4171471"/>
            <a:ext cx="5218313" cy="1200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17D2F7D-1D50-2F04-6A4D-56E6206726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4203" y="3566161"/>
            <a:ext cx="521831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0AE32FE4-0AB2-5893-8C16-25FAF24256A9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4200" y="3429000"/>
            <a:ext cx="5511800" cy="22521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D6DEB02-D09E-230B-231B-1D0048DD1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D157B0-4969-ADC8-40E4-929945CB2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203" y="1577362"/>
            <a:ext cx="5218313" cy="16468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E728C4-FE95-3A47-6E1C-B8E8B5B40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203" y="972052"/>
            <a:ext cx="521831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6FC5DA4-62A0-88FF-BF5D-9EA63242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72048"/>
            <a:ext cx="5508625" cy="2252123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34A76BF-7489-7BC1-4760-2B92A24DE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4203" y="4034310"/>
            <a:ext cx="5218313" cy="16468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604F45B-3785-242D-920C-8E91ADB14F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4203" y="3429000"/>
            <a:ext cx="521831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2A5B4396-2277-277B-B196-5F18A5AF43D4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584200"/>
            <a:ext cx="7524750" cy="1901825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3691"/>
            <a:ext cx="3283527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846A5A-8F37-B136-A0F1-6BD3AD064F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4237" y="3429000"/>
            <a:ext cx="3283527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368FC9E-CAA6-CEA5-3C08-5FF7E8DC60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3691"/>
            <a:ext cx="3283527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AAA5796-F6FB-A6CA-511A-1EEBFE336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16190" y="3429000"/>
            <a:ext cx="3283527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E110970-5FFF-B6C8-AFF0-CD5B6482EF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0" y="2823691"/>
            <a:ext cx="3283527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066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1" cy="1141472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8246" y="2211554"/>
            <a:ext cx="7156379" cy="88227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8246" y="1844586"/>
            <a:ext cx="7156379" cy="36433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D48B3A2-87CA-D940-DA4C-B9BC3A54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8246" y="3595572"/>
            <a:ext cx="7156379" cy="88227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508460C-E2DF-0597-7FA3-BD646563B7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8246" y="3228604"/>
            <a:ext cx="7156379" cy="36433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11F1C81-624D-494F-19CB-D11EAB6E65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246" y="4979591"/>
            <a:ext cx="7156379" cy="88227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A329C29-2A56-24DC-D206-CD3C51BC52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246" y="4612623"/>
            <a:ext cx="7156379" cy="36433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CB8E3C6-5F85-DE7D-F543-5AF40FCC6F8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7374" y="1844586"/>
            <a:ext cx="3492501" cy="401727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0"/>
            <a:ext cx="11012343" cy="1231053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2755305"/>
            <a:ext cx="4711238" cy="926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149994"/>
            <a:ext cx="471123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5B4E7CA-7C0D-2BE1-900B-1C0AAE8E91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282" y="4627635"/>
            <a:ext cx="4711238" cy="926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CB755E1-6469-E746-0C7D-4040975AF0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282" y="4022324"/>
            <a:ext cx="471123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F00055C-4FB4-156A-AF90-9C37A8D31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88480" y="2755305"/>
            <a:ext cx="4711238" cy="926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6F24C38-45DE-B346-8C83-8374C06A25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88480" y="2149994"/>
            <a:ext cx="471123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51E3AC4-A8F9-CB05-1D9F-FF0DFB9BE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480" y="4627635"/>
            <a:ext cx="4711238" cy="926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DD7A8DC-3669-5217-42DD-DCC2E54E0E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88480" y="4022324"/>
            <a:ext cx="471123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9253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1" y="1852945"/>
            <a:ext cx="7519844" cy="5854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1" y="1504950"/>
            <a:ext cx="7519844" cy="34535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721A43-3435-77D0-8B4B-3D4EBC0A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1" cy="768347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A1AF92F-4589-AA32-B2C1-AE52DF317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281" y="2991079"/>
            <a:ext cx="7519844" cy="5854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2219A9A-C6ED-13A6-A853-EEED783D81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281" y="2643084"/>
            <a:ext cx="7519844" cy="34535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988F608-3F86-988F-C4CD-7FFD9486F1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281" y="4129213"/>
            <a:ext cx="7519844" cy="5854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211F701-C32D-4699-CD3A-A7AE37A22C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281" y="3781218"/>
            <a:ext cx="7519844" cy="34535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86D0414-27A3-D725-864E-019081C0A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2281" y="5267347"/>
            <a:ext cx="7519844" cy="5854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A70108FE-3FBD-5CF6-3A83-2ED2AA530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2281" y="4919352"/>
            <a:ext cx="7519844" cy="34535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1">
            <a:extLst>
              <a:ext uri="{FF2B5EF4-FFF2-40B4-BE49-F238E27FC236}">
                <a16:creationId xmlns:a16="http://schemas.microsoft.com/office/drawing/2014/main" id="{A8D27BA7-1C62-86C8-7333-D5A469BD027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39125" y="1504949"/>
            <a:ext cx="3365501" cy="434785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0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988FCE7-9EEA-20F9-FBD0-9FBD8476DD5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7375" y="2568072"/>
            <a:ext cx="11012488" cy="328980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BE0BDB-DAD5-EE16-7948-5AC3A14201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4200" y="1623826"/>
            <a:ext cx="11012343" cy="83489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78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3E1A22-15E6-99B0-0EA7-06EE8A7893A3}"/>
              </a:ext>
            </a:extLst>
          </p:cNvPr>
          <p:cNvSpPr/>
          <p:nvPr userDrawn="1"/>
        </p:nvSpPr>
        <p:spPr>
          <a:xfrm>
            <a:off x="5305354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9D06AB7-04E5-F10D-C6B2-F7500B7940E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05354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685B14C-E40C-F7E2-A95A-62159344B5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6420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6B3DB33-A6B3-A4C5-F0E6-DC55F19D70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55403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694B27-8DC7-C525-588E-4C16A56146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555403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1521D1-FFE0-846B-905D-ED44508458C3}"/>
              </a:ext>
            </a:extLst>
          </p:cNvPr>
          <p:cNvSpPr/>
          <p:nvPr userDrawn="1"/>
        </p:nvSpPr>
        <p:spPr>
          <a:xfrm>
            <a:off x="9273382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28DE5FF-7013-50C3-69CB-1D219D8FD7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73382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D17E3F93-5287-1C6E-FE4B-77D084A6F4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4448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3CD59CD-553C-A0E8-A2B0-ACF10EE8B74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523431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3CC586C-1DE6-C4A2-E2B1-396F978D6A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23431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38AEAC67-8C7E-3DFC-9352-943F162154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4200" y="1686005"/>
            <a:ext cx="3495675" cy="412323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75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EE2173-7CDA-D701-7A87-6EDF98DA0CFF}"/>
              </a:ext>
            </a:extLst>
          </p:cNvPr>
          <p:cNvSpPr/>
          <p:nvPr userDrawn="1"/>
        </p:nvSpPr>
        <p:spPr>
          <a:xfrm>
            <a:off x="1337326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2CD237-3717-AD86-1213-EFB7F229EC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37326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6DBD21C-3AA1-5D99-9B09-44D96B28CE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98392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5A0D9D-9999-05ED-97DF-82D46D5E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83E987C-2F68-C340-20FB-50AA6EA04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3E1A22-15E6-99B0-0EA7-06EE8A7893A3}"/>
              </a:ext>
            </a:extLst>
          </p:cNvPr>
          <p:cNvSpPr/>
          <p:nvPr userDrawn="1"/>
        </p:nvSpPr>
        <p:spPr>
          <a:xfrm>
            <a:off x="5305354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9D06AB7-04E5-F10D-C6B2-F7500B7940E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05354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685B14C-E40C-F7E2-A95A-62159344B5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6420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6B3DB33-A6B3-A4C5-F0E6-DC55F19D70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55403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694B27-8DC7-C525-588E-4C16A56146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555403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1521D1-FFE0-846B-905D-ED44508458C3}"/>
              </a:ext>
            </a:extLst>
          </p:cNvPr>
          <p:cNvSpPr/>
          <p:nvPr userDrawn="1"/>
        </p:nvSpPr>
        <p:spPr>
          <a:xfrm>
            <a:off x="9273382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28DE5FF-7013-50C3-69CB-1D219D8FD7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73382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D17E3F93-5287-1C6E-FE4B-77D084A6F4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4448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3CD59CD-553C-A0E8-A2B0-ACF10EE8B74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523431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3CC586C-1DE6-C4A2-E2B1-396F978D6A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23431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608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EE2173-7CDA-D701-7A87-6EDF98DA0CFF}"/>
              </a:ext>
            </a:extLst>
          </p:cNvPr>
          <p:cNvSpPr/>
          <p:nvPr userDrawn="1"/>
        </p:nvSpPr>
        <p:spPr>
          <a:xfrm>
            <a:off x="1007991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2CD237-3717-AD86-1213-EFB7F229EC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7991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6DBD21C-3AA1-5D99-9B09-44D96B28CE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9057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5A0D9D-9999-05ED-97DF-82D46D5E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162426"/>
            <a:ext cx="2422525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83E987C-2F68-C340-20FB-50AA6EA04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3557116"/>
            <a:ext cx="242252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2CDCC9-7B42-8325-50C8-C0E041345542}"/>
              </a:ext>
            </a:extLst>
          </p:cNvPr>
          <p:cNvSpPr/>
          <p:nvPr userDrawn="1"/>
        </p:nvSpPr>
        <p:spPr>
          <a:xfrm>
            <a:off x="3871264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6D49278C-6358-D02B-579B-5E7ED5B0AC8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71264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5983F0-D678-0E01-442D-492EF6F235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2330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8787902-1083-C53F-BCD7-8B067EA766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450648" y="4162426"/>
            <a:ext cx="2422525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2B67B5C-8D9F-B622-63B4-6087643735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450648" y="3557116"/>
            <a:ext cx="242252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C15369-F481-7024-9705-6FDF72479195}"/>
              </a:ext>
            </a:extLst>
          </p:cNvPr>
          <p:cNvSpPr/>
          <p:nvPr userDrawn="1"/>
        </p:nvSpPr>
        <p:spPr>
          <a:xfrm>
            <a:off x="6734537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052C13B-0098-ADF1-F80D-CF9D4B1EC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34537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776CC3C-8C36-3769-68EC-C44EE52742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95603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1DB1F3F-F745-B461-21A4-BB077EB093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13921" y="4162426"/>
            <a:ext cx="2422525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C3A481-8899-5C9C-853B-30897D0F2C5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13921" y="3557116"/>
            <a:ext cx="242252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6946BB-6D5D-EF97-41CD-F22280712B5B}"/>
              </a:ext>
            </a:extLst>
          </p:cNvPr>
          <p:cNvSpPr/>
          <p:nvPr userDrawn="1"/>
        </p:nvSpPr>
        <p:spPr>
          <a:xfrm>
            <a:off x="9597809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5F97318-61FA-2F18-0382-A8856C6314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97809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E2247D-8013-D621-32F1-426DBE0E7C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58875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7B4FD26-8CA2-1326-9664-99F43F02674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177193" y="4162426"/>
            <a:ext cx="2422525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6827281-080C-3075-FCE7-5CDA9CD7184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177193" y="3557116"/>
            <a:ext cx="242252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38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6" name="Chart Placeholder 25">
            <a:extLst>
              <a:ext uri="{FF2B5EF4-FFF2-40B4-BE49-F238E27FC236}">
                <a16:creationId xmlns:a16="http://schemas.microsoft.com/office/drawing/2014/main" id="{F4B24E60-B27C-5A25-E32D-B6C03828000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5" y="1630363"/>
            <a:ext cx="4921885" cy="4229415"/>
          </a:xfrm>
        </p:spPr>
        <p:txBody>
          <a:bodyPr/>
          <a:lstStyle/>
          <a:p>
            <a:endParaRPr lang="en-GB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C87ED8-4CE5-C5FF-FD26-3C8956413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7833" y="2235674"/>
            <a:ext cx="4921885" cy="36241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C019D02-6671-C71E-BC8C-FE5992C863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7833" y="1630363"/>
            <a:ext cx="4921885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527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6" name="Chart Placeholder 25">
            <a:extLst>
              <a:ext uri="{FF2B5EF4-FFF2-40B4-BE49-F238E27FC236}">
                <a16:creationId xmlns:a16="http://schemas.microsoft.com/office/drawing/2014/main" id="{F4B24E60-B27C-5A25-E32D-B6C03828000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682740" y="1630363"/>
            <a:ext cx="4921885" cy="4229415"/>
          </a:xfrm>
        </p:spPr>
        <p:txBody>
          <a:bodyPr/>
          <a:lstStyle/>
          <a:p>
            <a:endParaRPr lang="en-GB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7C87ED8-4CE5-C5FF-FD26-3C8956413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2235674"/>
            <a:ext cx="4921885" cy="36241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C019D02-6671-C71E-BC8C-FE5992C863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1630363"/>
            <a:ext cx="4921885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850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9872" y="3588768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587375" y="3747625"/>
            <a:ext cx="1101234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48715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670648"/>
            <a:ext cx="2948940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4065339"/>
            <a:ext cx="294894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3191625"/>
            <a:ext cx="2948940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8532" y="3985911"/>
            <a:ext cx="2948940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1102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9688" y="4670648"/>
            <a:ext cx="2948940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49688" y="4065339"/>
            <a:ext cx="294894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9688" y="3191625"/>
            <a:ext cx="2948940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8532" y="2331587"/>
            <a:ext cx="2948940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8532" y="1726278"/>
            <a:ext cx="294894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85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16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84244" y="3588768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587375" y="3747625"/>
            <a:ext cx="1101234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24000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670648"/>
            <a:ext cx="2163445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4065339"/>
            <a:ext cx="216344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3191625"/>
            <a:ext cx="2163445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5754" y="3985911"/>
            <a:ext cx="2163445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6300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4133" y="4670648"/>
            <a:ext cx="2163445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4133" y="4065339"/>
            <a:ext cx="216344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4133" y="3191625"/>
            <a:ext cx="2163445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189EAD-5F4B-AA86-4234-6FD2DDF216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1100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30F749BF-F427-2D59-B086-55A99286C6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2512" y="3985911"/>
            <a:ext cx="2163445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35754" y="2331587"/>
            <a:ext cx="2163445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35754" y="1726278"/>
            <a:ext cx="216344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0313C93-29A6-3A40-311C-072490AE27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32512" y="2331587"/>
            <a:ext cx="2163445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21B90FF-CCB6-7695-8F17-60F1539B24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32512" y="1726278"/>
            <a:ext cx="216344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41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587375" y="3747625"/>
            <a:ext cx="1101234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500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6" y="4670648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6" y="4065339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6" y="3191625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6666E3DC-EEDD-CA04-3684-EDA81D3EA96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3677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B7D5CB4-A9B8-F0FA-942E-776B9DC0F1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56045" y="2331707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44CDE9-8EDF-B1D7-A38A-CC58B764A9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56045" y="1726398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83408F-6C45-7053-ADEF-9A3DBFCF79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56045" y="3986163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EBB989C-7590-10DE-3387-664855A467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32346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2CD8AAD-CD39-4791-753A-8193646200F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24714" y="4670648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596FCBE-5E31-B8DB-13FD-BF0DDAB1CCB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24714" y="4065339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305B702-BB02-307E-00B7-98D9589921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4714" y="3191625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BF95EB8-6106-AF3C-78D8-A066647E01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01015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D3A683B-E42E-FA35-E7FB-E74E9769CC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093383" y="2331707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CD109356-9C98-8245-D27A-8A5624904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093383" y="1726398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96809B5-A0D9-D023-DB2E-8E4549DC2C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93383" y="3986163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1E62BD1-B08E-C073-462D-5FBCA240537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169685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811FDA7-E577-43F2-D6FC-983A4B94C80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262053" y="4670648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A973B8F-AE50-34E5-5B15-81A9592DF2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262053" y="4065339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ED523784-D992-9AF7-DA1B-2E65987A1D1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62053" y="3191625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825233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587375" y="3747625"/>
            <a:ext cx="1101234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1212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6" y="467064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6" y="406533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6" y="3191625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53323434-68DF-9125-D566-F1BACDE11E4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21243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A71903A-36DE-91C7-EFA2-D900997183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96491" y="232782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3DFFB25-896C-3EDE-6055-EE468DBDD5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396491" y="172251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73D90FC2-7F19-F7F9-BC95-F4787D4A81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96491" y="3993532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D4F2ECCC-C38D-BBB9-2E75-720DFAEE01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35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7121663-70D4-3BF1-D4EF-1A9B305BD4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205606" y="467064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81A776E-11F9-71B1-4551-15342D48D67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205606" y="406533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F94F1DAA-42A4-61E9-0754-1CCD3BCF2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05606" y="3191625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4898336E-E248-EF46-BA8B-2BF1CFFAB1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39473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E6913C8-FB03-CD49-906E-DD4060DBAD6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14721" y="232782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4F6B3A7-AADA-116E-D6BB-28E7532917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14721" y="172251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3BB42D9-4570-1606-4E3F-18FD1A7AF4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14721" y="3993532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1BFCBE9E-B1A3-4422-5CF2-9541FA3C52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4858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DABCB3F4-0842-933F-B8A6-7DEE28D99F1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823836" y="467064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D303EBE3-D758-CFCE-E6DE-CDF0FC2B99A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823836" y="406533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FE08EFEF-081F-D74C-0DBF-EC347C017A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23836" y="3191625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926351E-7AD1-9C95-1407-C314C0CC317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357703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1B3E5397-AFF1-792C-EBED-85446B7974C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632951" y="232782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A42B7D2-42FB-CF79-5B03-F53EDE38C4C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632951" y="172251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B3E3AE05-5DB9-B07D-BA25-7F7F36F3731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632951" y="3993532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20141425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6019087" y="4304708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4711275" y="2993877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670" y="2826687"/>
            <a:ext cx="2948940" cy="602674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670" y="2221377"/>
            <a:ext cx="2948940" cy="602673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9910" y="3590191"/>
            <a:ext cx="1256558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4195" y="3590191"/>
            <a:ext cx="1256558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7339847" y="2993877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9392" y="2829324"/>
            <a:ext cx="2948940" cy="6026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9392" y="2224014"/>
            <a:ext cx="2948940" cy="60267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8480" y="3590191"/>
            <a:ext cx="1256558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1530" y="5273322"/>
            <a:ext cx="2948940" cy="60267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1530" y="4668012"/>
            <a:ext cx="294894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F12ED1-E6FC-CAF3-E8D7-8CF90E70C735}"/>
              </a:ext>
            </a:extLst>
          </p:cNvPr>
          <p:cNvGrpSpPr/>
          <p:nvPr userDrawn="1"/>
        </p:nvGrpSpPr>
        <p:grpSpPr>
          <a:xfrm>
            <a:off x="4134283" y="3095142"/>
            <a:ext cx="3923434" cy="1307812"/>
            <a:chOff x="4134283" y="2771991"/>
            <a:chExt cx="3923434" cy="13078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1EBDFF-DD4D-EE51-BC1E-DB7938DB35C8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18" name="Arc 47">
                <a:extLst>
                  <a:ext uri="{FF2B5EF4-FFF2-40B4-BE49-F238E27FC236}">
                    <a16:creationId xmlns:a16="http://schemas.microsoft.com/office/drawing/2014/main" id="{E4DE4B97-084F-BE79-F0B6-7986EE407BE3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Arc 48">
                <a:extLst>
                  <a:ext uri="{FF2B5EF4-FFF2-40B4-BE49-F238E27FC236}">
                    <a16:creationId xmlns:a16="http://schemas.microsoft.com/office/drawing/2014/main" id="{82558350-B1E5-0448-610A-44649C37BD64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Arc 49">
                <a:extLst>
                  <a:ext uri="{FF2B5EF4-FFF2-40B4-BE49-F238E27FC236}">
                    <a16:creationId xmlns:a16="http://schemas.microsoft.com/office/drawing/2014/main" id="{0511D30C-DE5F-52F9-32FB-09C7CF5ECDA2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0925D0-ADDD-119C-A9E9-28F20877EE32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A63830B9-DCC1-24B1-A2DA-780A683EB23C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57CC20A1-E377-FFDC-5F6F-17DEBD13B64F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7AB0D640-8DB6-4E60-26BF-9C8D0C2D7B86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240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370553" y="4294849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4062742" y="2988301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777" y="3525597"/>
            <a:ext cx="2710339" cy="78657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777" y="2920287"/>
            <a:ext cx="2710339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11658" y="3613525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9401" y="3613525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6678364" y="2988301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73606" y="2157630"/>
            <a:ext cx="2638520" cy="78657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73606" y="1552320"/>
            <a:ext cx="263852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7144" y="3613525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189EAD-5F4B-AA86-4234-6FD2DDF21698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7986175" y="4294849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30F749BF-F427-2D59-B086-55A99286C6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34887" y="3613525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87624" y="5178432"/>
            <a:ext cx="2638520" cy="78657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87624" y="4573122"/>
            <a:ext cx="263852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0313C93-29A6-3A40-311C-072490AE27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4286" y="3508274"/>
            <a:ext cx="2710339" cy="78657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21B90FF-CCB6-7695-8F17-60F1539B24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94286" y="2902964"/>
            <a:ext cx="2710339" cy="60267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01071-7F47-1346-31A5-21084507599F}"/>
              </a:ext>
            </a:extLst>
          </p:cNvPr>
          <p:cNvGrpSpPr/>
          <p:nvPr userDrawn="1"/>
        </p:nvGrpSpPr>
        <p:grpSpPr>
          <a:xfrm>
            <a:off x="3485750" y="3093719"/>
            <a:ext cx="5231244" cy="1307812"/>
            <a:chOff x="4134283" y="3357980"/>
            <a:chExt cx="5231244" cy="13078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69EF49-5B06-2455-F4D8-CBEDF0DAEA56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34" name="Arc 47">
                <a:extLst>
                  <a:ext uri="{FF2B5EF4-FFF2-40B4-BE49-F238E27FC236}">
                    <a16:creationId xmlns:a16="http://schemas.microsoft.com/office/drawing/2014/main" id="{55DF066B-1DF3-81AC-D644-7F0B5B75E856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Arc 48">
                <a:extLst>
                  <a:ext uri="{FF2B5EF4-FFF2-40B4-BE49-F238E27FC236}">
                    <a16:creationId xmlns:a16="http://schemas.microsoft.com/office/drawing/2014/main" id="{3ACDB1F2-4FA7-F63C-C7BD-518AA30C3EDA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E3BC9B-591C-D173-B632-44A7B557115D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32" name="Arc 47">
                <a:extLst>
                  <a:ext uri="{FF2B5EF4-FFF2-40B4-BE49-F238E27FC236}">
                    <a16:creationId xmlns:a16="http://schemas.microsoft.com/office/drawing/2014/main" id="{67DD7A6F-1877-A86D-07AB-13C92DB56525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Arc 48">
                <a:extLst>
                  <a:ext uri="{FF2B5EF4-FFF2-40B4-BE49-F238E27FC236}">
                    <a16:creationId xmlns:a16="http://schemas.microsoft.com/office/drawing/2014/main" id="{0AE27A02-1D80-801C-6DB2-F51D717C89D3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22CBFB-FBA0-17F3-4208-2DFB53CFC537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B9EAC7BB-8C9A-63E0-7E30-66C12F476ECA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6AF063EA-FBB7-CCBD-74B8-52C7787804A0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F88A0C-5307-566B-8F00-314333B97421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8C71A760-F23A-9F4B-9433-BA0B3B7066F4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6DB8903B-5B37-CB4D-F896-9BF9EAC3CCBB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80779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391785" y="2990444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9609" y="2179238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39609" y="1573929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0498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6666E3DC-EEDD-CA04-3684-EDA81D3EA963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705436" y="4293530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B7D5CB4-A9B8-F0FA-942E-776B9DC0F1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57423" y="5147542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44CDE9-8EDF-B1D7-A38A-CC58B764A9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57423" y="4542233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83408F-6C45-7053-ADEF-9A3DBFCF79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54149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EBB989C-7590-10DE-3387-664855A4676E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6019087" y="2990444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2CD8AAD-CD39-4791-753A-8193646200F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75237" y="2182937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596FCBE-5E31-B8DB-13FD-BF0DDAB1CCB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75237" y="1577628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305B702-BB02-307E-00B7-98D9589921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67800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BF95EB8-6106-AF3C-78D8-A066647E019C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7332738" y="4293530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D3A683B-E42E-FA35-E7FB-E74E9769CC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393051" y="5130283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CD109356-9C98-8245-D27A-8A5624904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393051" y="4524974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96809B5-A0D9-D023-DB2E-8E4549DC2C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81451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1E62BD1-B08E-C073-462D-5FBCA240537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8646390" y="2990444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811FDA7-E577-43F2-D6FC-983A4B94C80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710867" y="2181874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A973B8F-AE50-34E5-5B15-81A9592DF2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10867" y="1576565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ED523784-D992-9AF7-DA1B-2E65987A1D1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95103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A760F7-0747-67F3-5F50-AE6497458188}"/>
              </a:ext>
            </a:extLst>
          </p:cNvPr>
          <p:cNvGrpSpPr/>
          <p:nvPr userDrawn="1"/>
        </p:nvGrpSpPr>
        <p:grpSpPr>
          <a:xfrm>
            <a:off x="2826473" y="3093718"/>
            <a:ext cx="6539055" cy="1307812"/>
            <a:chOff x="3480378" y="3357980"/>
            <a:chExt cx="6539055" cy="1307812"/>
          </a:xfrm>
        </p:grpSpPr>
        <p:sp>
          <p:nvSpPr>
            <p:cNvPr id="13" name="Arc 47">
              <a:extLst>
                <a:ext uri="{FF2B5EF4-FFF2-40B4-BE49-F238E27FC236}">
                  <a16:creationId xmlns:a16="http://schemas.microsoft.com/office/drawing/2014/main" id="{050E31AC-DC15-76A7-0044-89F73DD55431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47">
              <a:extLst>
                <a:ext uri="{FF2B5EF4-FFF2-40B4-BE49-F238E27FC236}">
                  <a16:creationId xmlns:a16="http://schemas.microsoft.com/office/drawing/2014/main" id="{BAB3493B-0633-F805-EAE2-F104DC71D026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48">
              <a:extLst>
                <a:ext uri="{FF2B5EF4-FFF2-40B4-BE49-F238E27FC236}">
                  <a16:creationId xmlns:a16="http://schemas.microsoft.com/office/drawing/2014/main" id="{6D904B10-FEA0-430E-1D9F-3AFF714CA144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47">
              <a:extLst>
                <a:ext uri="{FF2B5EF4-FFF2-40B4-BE49-F238E27FC236}">
                  <a16:creationId xmlns:a16="http://schemas.microsoft.com/office/drawing/2014/main" id="{7321788F-60E5-E432-F88B-8FA1F88E81FE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Arc 48">
              <a:extLst>
                <a:ext uri="{FF2B5EF4-FFF2-40B4-BE49-F238E27FC236}">
                  <a16:creationId xmlns:a16="http://schemas.microsoft.com/office/drawing/2014/main" id="{DB3FF764-2681-4862-6B4A-6AB165D97309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9F48BF63-6577-A129-5E9D-C964E089C301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C817092-36E1-9F2E-7A9F-C1C1BA0EDDE2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BEDDCCC-D2F6-CB96-E105-E76320D1A6BA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ACCA5710-2188-192B-BA07-258251BE2958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77038E81-AFCA-297C-B59C-35E69E539FB7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935043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2788208" y="3000578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7238" y="2149718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7238" y="154440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36920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53323434-68DF-9125-D566-F1BACDE11E4B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043772" y="4308425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A71903A-36DE-91C7-EFA2-D900997183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7686" y="5204362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3DFFB25-896C-3EDE-6055-EE468DBDD5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7686" y="4599053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73D90FC2-7F19-F7F9-BC95-F4787D4A81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06914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D4F2ECCC-C38D-BBB9-2E75-720DFAEE01CD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5357896" y="3000513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7121663-70D4-3BF1-D4EF-1A9B305BD4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28134" y="2149718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81A776E-11F9-71B1-4551-15342D48D67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28134" y="154440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F94F1DAA-42A4-61E9-0754-1CCD3BCF2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556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4898336E-E248-EF46-BA8B-2BF1CFFAB124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6672020" y="4308425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E6913C8-FB03-CD49-906E-DD4060DBAD6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28582" y="5204362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4F6B3A7-AADA-116E-D6BB-28E7532917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28582" y="4599053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3BB42D9-4570-1606-4E3F-18FD1A7AF4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24198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1BFCBE9E-B1A3-4422-5CF2-9541FA3C5246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986144" y="3000513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DABCB3F4-0842-933F-B8A6-7DEE28D99F1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229030" y="2154096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D303EBE3-D758-CFCE-E6DE-CDF0FC2B99A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229030" y="1548787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FE08EFEF-081F-D74C-0DBF-EC347C017A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432840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926351E-7AD1-9C95-1407-C314C0CC317B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9290450" y="4308425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1B3E5397-AFF1-792C-EBED-85446B7974C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529480" y="5204362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A42B7D2-42FB-CF79-5B03-F53EDE38C4C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529480" y="4599053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B3E3AE05-5DB9-B07D-BA25-7F7F36F3731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39162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42065-0956-886E-8D50-13A5E23F80D6}"/>
              </a:ext>
            </a:extLst>
          </p:cNvPr>
          <p:cNvGrpSpPr/>
          <p:nvPr userDrawn="1"/>
        </p:nvGrpSpPr>
        <p:grpSpPr>
          <a:xfrm>
            <a:off x="2172567" y="3101973"/>
            <a:ext cx="7846866" cy="1307812"/>
            <a:chOff x="2105892" y="3357980"/>
            <a:chExt cx="7846866" cy="1307812"/>
          </a:xfrm>
        </p:grpSpPr>
        <p:sp>
          <p:nvSpPr>
            <p:cNvPr id="7" name="Arc 48">
              <a:extLst>
                <a:ext uri="{FF2B5EF4-FFF2-40B4-BE49-F238E27FC236}">
                  <a16:creationId xmlns:a16="http://schemas.microsoft.com/office/drawing/2014/main" id="{EC850A60-C20A-8395-7234-45A3366219FC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 47">
              <a:extLst>
                <a:ext uri="{FF2B5EF4-FFF2-40B4-BE49-F238E27FC236}">
                  <a16:creationId xmlns:a16="http://schemas.microsoft.com/office/drawing/2014/main" id="{A0E80446-5E4B-C665-6CFB-7165CD4931A0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c 47">
              <a:extLst>
                <a:ext uri="{FF2B5EF4-FFF2-40B4-BE49-F238E27FC236}">
                  <a16:creationId xmlns:a16="http://schemas.microsoft.com/office/drawing/2014/main" id="{A483ED77-8DE6-0A70-9864-0B25285EF399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c 48">
              <a:extLst>
                <a:ext uri="{FF2B5EF4-FFF2-40B4-BE49-F238E27FC236}">
                  <a16:creationId xmlns:a16="http://schemas.microsoft.com/office/drawing/2014/main" id="{C0781424-C361-E569-C2E5-818CB90302F9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c 47">
              <a:extLst>
                <a:ext uri="{FF2B5EF4-FFF2-40B4-BE49-F238E27FC236}">
                  <a16:creationId xmlns:a16="http://schemas.microsoft.com/office/drawing/2014/main" id="{C5BC891C-DA63-19BD-19F3-2D26B0FF68EC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Arc 48">
              <a:extLst>
                <a:ext uri="{FF2B5EF4-FFF2-40B4-BE49-F238E27FC236}">
                  <a16:creationId xmlns:a16="http://schemas.microsoft.com/office/drawing/2014/main" id="{D79DB29A-0810-7DFE-9053-128F395BB5E3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0A50CFDB-C446-FF8C-E209-3F041E442B41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6980E86-E4FB-22C1-4406-0D82C266B0DA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D4A39C9-E6A3-3B71-7A3C-59E2BBF28432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F9E7552-A40C-A6B7-2258-AF322F0FD3BF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573ABE9-21D1-D87C-E9AB-3703CD1EBDFA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95C9FE2-0C8F-8E77-BF2A-00588F78C29A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8048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97C484F-84DC-25EA-C07C-C76534AB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49" cy="1720850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ize S1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DD9535-71CE-5A1E-849C-F3C3C613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464465-9721-184E-089F-3A72D27EA4F3}"/>
              </a:ext>
            </a:extLst>
          </p:cNvPr>
          <p:cNvSpPr/>
          <p:nvPr userDrawn="1"/>
        </p:nvSpPr>
        <p:spPr>
          <a:xfrm>
            <a:off x="757109" y="1703491"/>
            <a:ext cx="2971800" cy="2971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6DB7DD60-DE4D-F8B6-3760-A39025E07A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1" y="4797425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3599C277-5EAD-DC54-A1AC-8F08EC17F4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5250095"/>
            <a:ext cx="3165218" cy="64587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9B52B0-9130-0031-2891-97B43481D7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478" y="2809299"/>
            <a:ext cx="2727064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A031D8-6383-A20F-B78D-2DA4509AC25E}"/>
              </a:ext>
            </a:extLst>
          </p:cNvPr>
          <p:cNvSpPr/>
          <p:nvPr userDrawn="1"/>
        </p:nvSpPr>
        <p:spPr>
          <a:xfrm>
            <a:off x="4555838" y="1882591"/>
            <a:ext cx="2613600" cy="2613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F4EC2248-07AC-B023-0D6C-3C0FFF7C6B8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280030" y="4797425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4180F74C-2FB2-CF20-192B-5470BF05E21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280029" y="5250095"/>
            <a:ext cx="3165218" cy="64587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811596-A4DC-F9DC-8392-FE0CD9CED90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48200" y="2809299"/>
            <a:ext cx="2428876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F1F6D3-5971-AE1E-79FA-2056532E9CA3}"/>
              </a:ext>
            </a:extLst>
          </p:cNvPr>
          <p:cNvSpPr/>
          <p:nvPr userDrawn="1"/>
        </p:nvSpPr>
        <p:spPr>
          <a:xfrm>
            <a:off x="8355466" y="2062591"/>
            <a:ext cx="2253600" cy="2253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095B951-03F5-27BA-C459-821426EFB9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899658" y="4797425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C8350968-C248-33B6-9647-E3CD280CB91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899657" y="5250095"/>
            <a:ext cx="3165218" cy="64587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A3B30C1-72C3-3854-D0C2-E67829515F6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24636" y="2809299"/>
            <a:ext cx="21152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25376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096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ize S1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A9FB-5CB4-238F-4128-A0F4EE58A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FD7D87-5181-8F0F-0DC2-61131AF3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BD2BFA-F4AD-612D-A7E5-2F10F8375DC7}"/>
              </a:ext>
            </a:extLst>
          </p:cNvPr>
          <p:cNvSpPr/>
          <p:nvPr userDrawn="1"/>
        </p:nvSpPr>
        <p:spPr>
          <a:xfrm>
            <a:off x="4360677" y="3352948"/>
            <a:ext cx="2783840" cy="2783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A35888-BD7B-AAD4-73FE-9930EAEF6C3D}"/>
              </a:ext>
            </a:extLst>
          </p:cNvPr>
          <p:cNvSpPr/>
          <p:nvPr userDrawn="1"/>
        </p:nvSpPr>
        <p:spPr>
          <a:xfrm>
            <a:off x="4528449" y="3699820"/>
            <a:ext cx="2448296" cy="24482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FE7D25-8A59-9C91-3A91-2EEA9D1C9F74}"/>
              </a:ext>
            </a:extLst>
          </p:cNvPr>
          <p:cNvSpPr/>
          <p:nvPr userDrawn="1"/>
        </p:nvSpPr>
        <p:spPr>
          <a:xfrm>
            <a:off x="4697065" y="4048436"/>
            <a:ext cx="2111064" cy="2111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62EA27B-868D-01A0-9F41-61D3AA0C0E2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22533" y="3822226"/>
            <a:ext cx="2115260" cy="553026"/>
          </a:xfrm>
        </p:spPr>
        <p:txBody>
          <a:bodyPr anchor="ctr">
            <a:noAutofit/>
          </a:bodyPr>
          <a:lstStyle>
            <a:lvl1pPr marL="0" indent="0" algn="r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EE29167-438E-D6C9-5DCE-0724E605E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3069" y="2178862"/>
            <a:ext cx="471905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2648BCA6-D22C-F3BA-701B-DF0DDD8F7E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3068" y="2631532"/>
            <a:ext cx="4719058" cy="54361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A8F3D243-8099-F08E-D0AF-2BE4CC8D076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2577" y="4447252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C06EA64-B938-AB97-7D34-ECD0A9C2328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2575" y="4899922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D1D94F44-9895-66FF-6F2D-DF8BD13B06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02657" y="4444712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34D80AE7-B1E5-3F5B-7EE4-8782C216089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02656" y="4897382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39F50C2-AC32-95A2-35B9-D5EF9A824D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89065" y="1664052"/>
            <a:ext cx="2727064" cy="442809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1F70A9C-C23D-2ED6-981C-14F3F340A38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02656" y="3819686"/>
            <a:ext cx="2428876" cy="553026"/>
          </a:xfrm>
        </p:spPr>
        <p:txBody>
          <a:bodyPr anchor="ctr"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B0A32B-B29F-54B5-D62D-EDD9973FFC7F}"/>
              </a:ext>
            </a:extLst>
          </p:cNvPr>
          <p:cNvCxnSpPr>
            <a:cxnSpLocks/>
            <a:stCxn id="18" idx="0"/>
            <a:endCxn id="23" idx="2"/>
          </p:cNvCxnSpPr>
          <p:nvPr userDrawn="1"/>
        </p:nvCxnSpPr>
        <p:spPr>
          <a:xfrm flipV="1">
            <a:off x="5752597" y="3175150"/>
            <a:ext cx="0" cy="177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0">
            <a:extLst>
              <a:ext uri="{FF2B5EF4-FFF2-40B4-BE49-F238E27FC236}">
                <a16:creationId xmlns:a16="http://schemas.microsoft.com/office/drawing/2014/main" id="{FE86308C-6A5B-1D14-3113-A62EA2C3C939}"/>
              </a:ext>
            </a:extLst>
          </p:cNvPr>
          <p:cNvCxnSpPr>
            <a:cxnSpLocks/>
            <a:stCxn id="21" idx="3"/>
            <a:endCxn id="19" idx="2"/>
          </p:cNvCxnSpPr>
          <p:nvPr userDrawn="1"/>
        </p:nvCxnSpPr>
        <p:spPr>
          <a:xfrm>
            <a:off x="3837793" y="4098739"/>
            <a:ext cx="690656" cy="82522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id="{F133A90B-5792-142B-60A9-25FFD9BEF77D}"/>
              </a:ext>
            </a:extLst>
          </p:cNvPr>
          <p:cNvCxnSpPr>
            <a:cxnSpLocks/>
            <a:stCxn id="20" idx="6"/>
            <a:endCxn id="29" idx="1"/>
          </p:cNvCxnSpPr>
          <p:nvPr userDrawn="1"/>
        </p:nvCxnSpPr>
        <p:spPr>
          <a:xfrm flipV="1">
            <a:off x="6808129" y="4096199"/>
            <a:ext cx="1094527" cy="100776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143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2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5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8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2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688" r:id="rId7"/>
    <p:sldLayoutId id="2147483689" r:id="rId8"/>
    <p:sldLayoutId id="214748369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19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  <p:grpSp>
        <p:nvGrpSpPr>
          <p:cNvPr id="4" name="Group 3" hidden="1">
            <a:extLst>
              <a:ext uri="{FF2B5EF4-FFF2-40B4-BE49-F238E27FC236}">
                <a16:creationId xmlns:a16="http://schemas.microsoft.com/office/drawing/2014/main" id="{B3A606B9-7A85-A653-3B7B-A73C925E35A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Group 4" hidden="1">
              <a:extLst>
                <a:ext uri="{FF2B5EF4-FFF2-40B4-BE49-F238E27FC236}">
                  <a16:creationId xmlns:a16="http://schemas.microsoft.com/office/drawing/2014/main" id="{0DA89A57-887E-CE8C-8768-88BCAD4C8758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13" name="Rectangle 12" hidden="1">
                <a:extLst>
                  <a:ext uri="{FF2B5EF4-FFF2-40B4-BE49-F238E27FC236}">
                    <a16:creationId xmlns:a16="http://schemas.microsoft.com/office/drawing/2014/main" id="{D34F6CA2-EFE0-824A-3557-295549EC196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 hidden="1">
                <a:extLst>
                  <a:ext uri="{FF2B5EF4-FFF2-40B4-BE49-F238E27FC236}">
                    <a16:creationId xmlns:a16="http://schemas.microsoft.com/office/drawing/2014/main" id="{D4F5DF5E-C25C-E06B-DA76-269A78A78FBC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 hidden="1">
                <a:extLst>
                  <a:ext uri="{FF2B5EF4-FFF2-40B4-BE49-F238E27FC236}">
                    <a16:creationId xmlns:a16="http://schemas.microsoft.com/office/drawing/2014/main" id="{E5E2181D-DEA5-A52B-A99C-F438E7F9CC19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 hidden="1">
                <a:extLst>
                  <a:ext uri="{FF2B5EF4-FFF2-40B4-BE49-F238E27FC236}">
                    <a16:creationId xmlns:a16="http://schemas.microsoft.com/office/drawing/2014/main" id="{93FE8CC2-C679-9344-20A3-EBB5357EBCA9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 hidden="1">
                <a:extLst>
                  <a:ext uri="{FF2B5EF4-FFF2-40B4-BE49-F238E27FC236}">
                    <a16:creationId xmlns:a16="http://schemas.microsoft.com/office/drawing/2014/main" id="{F8A77995-221D-057E-4A69-0AE8C4EB94F6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 hidden="1">
                <a:extLst>
                  <a:ext uri="{FF2B5EF4-FFF2-40B4-BE49-F238E27FC236}">
                    <a16:creationId xmlns:a16="http://schemas.microsoft.com/office/drawing/2014/main" id="{8C44B415-B294-F664-88CA-45B04EC24A3C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Frame 11" hidden="1">
              <a:extLst>
                <a:ext uri="{FF2B5EF4-FFF2-40B4-BE49-F238E27FC236}">
                  <a16:creationId xmlns:a16="http://schemas.microsoft.com/office/drawing/2014/main" id="{6BFAFB4F-E8FA-5E73-79F0-1505E014673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E88FD4-43FA-F80D-DA99-3B57A0B99735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01" y="6377199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8" r:id="rId2"/>
    <p:sldLayoutId id="2147483709" r:id="rId3"/>
    <p:sldLayoutId id="2147483686" r:id="rId4"/>
    <p:sldLayoutId id="2147483714" r:id="rId5"/>
    <p:sldLayoutId id="2147483715" r:id="rId6"/>
    <p:sldLayoutId id="2147483685" r:id="rId7"/>
    <p:sldLayoutId id="2147483703" r:id="rId8"/>
    <p:sldLayoutId id="2147483695" r:id="rId9"/>
    <p:sldLayoutId id="2147483710" r:id="rId10"/>
    <p:sldLayoutId id="2147483711" r:id="rId11"/>
    <p:sldLayoutId id="2147483701" r:id="rId12"/>
    <p:sldLayoutId id="2147483702" r:id="rId13"/>
    <p:sldLayoutId id="2147483700" r:id="rId14"/>
    <p:sldLayoutId id="2147483712" r:id="rId15"/>
    <p:sldLayoutId id="2147483713" r:id="rId16"/>
    <p:sldLayoutId id="2147483717" r:id="rId17"/>
    <p:sldLayoutId id="2147483718" r:id="rId18"/>
    <p:sldLayoutId id="2147483719" r:id="rId19"/>
    <p:sldLayoutId id="2147483720" r:id="rId20"/>
    <p:sldLayoutId id="2147483716" r:id="rId21"/>
    <p:sldLayoutId id="2147483721" r:id="rId22"/>
    <p:sldLayoutId id="2147483676" r:id="rId23"/>
    <p:sldLayoutId id="2147483722" r:id="rId24"/>
    <p:sldLayoutId id="2147483674" r:id="rId25"/>
    <p:sldLayoutId id="2147483675" r:id="rId26"/>
    <p:sldLayoutId id="2147483677" r:id="rId27"/>
    <p:sldLayoutId id="2147483673" r:id="rId28"/>
    <p:sldLayoutId id="2147483696" r:id="rId29"/>
    <p:sldLayoutId id="2147483697" r:id="rId30"/>
    <p:sldLayoutId id="2147483723" r:id="rId31"/>
    <p:sldLayoutId id="2147483687" r:id="rId32"/>
    <p:sldLayoutId id="2147483683" r:id="rId33"/>
    <p:sldLayoutId id="2147483682" r:id="rId34"/>
    <p:sldLayoutId id="2147483684" r:id="rId35"/>
    <p:sldLayoutId id="2147483698" r:id="rId36"/>
    <p:sldLayoutId id="2147483699" r:id="rId37"/>
    <p:sldLayoutId id="2147483691" r:id="rId38"/>
    <p:sldLayoutId id="2147483692" r:id="rId39"/>
    <p:sldLayoutId id="2147483693" r:id="rId40"/>
    <p:sldLayoutId id="2147483694" r:id="rId41"/>
    <p:sldLayoutId id="2147483704" r:id="rId42"/>
    <p:sldLayoutId id="2147483705" r:id="rId43"/>
    <p:sldLayoutId id="2147483706" r:id="rId44"/>
    <p:sldLayoutId id="2147483707" r:id="rId45"/>
    <p:sldLayoutId id="2147483679" r:id="rId46"/>
    <p:sldLayoutId id="2147483680" r:id="rId47"/>
    <p:sldLayoutId id="2147483724" r:id="rId48"/>
    <p:sldLayoutId id="2147483725" r:id="rId49"/>
    <p:sldLayoutId id="2147483735" r:id="rId5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 userDrawn="1">
          <p15:clr>
            <a:srgbClr val="F26B43"/>
          </p15:clr>
        </p15:guide>
        <p15:guide id="2" pos="370" userDrawn="1">
          <p15:clr>
            <a:srgbClr val="F26B43"/>
          </p15:clr>
        </p15:guide>
        <p15:guide id="3" orient="horz" pos="368" userDrawn="1">
          <p15:clr>
            <a:srgbClr val="F26B43"/>
          </p15:clr>
        </p15:guide>
        <p15:guide id="4" pos="7310" userDrawn="1">
          <p15:clr>
            <a:srgbClr val="F26B43"/>
          </p15:clr>
        </p15:guide>
        <p15:guide id="5" pos="1277" userDrawn="1">
          <p15:clr>
            <a:srgbClr val="F26B43"/>
          </p15:clr>
        </p15:guide>
        <p15:guide id="6" pos="257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5110" userDrawn="1">
          <p15:clr>
            <a:srgbClr val="F26B43"/>
          </p15:clr>
        </p15:guide>
        <p15:guide id="9" pos="6403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1.png"/><Relationship Id="rId7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0.png"/><Relationship Id="rId5" Type="http://schemas.openxmlformats.org/officeDocument/2006/relationships/image" Target="../media/image17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customXml" Target="../ink/ink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5.xm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d-7-ML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linkedin.com/in/ahmed-akram-kamel-a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kaggle.com/a7medakra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customXml" Target="../ink/ink9.xml"/><Relationship Id="rId4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340.png"/><Relationship Id="rId1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10.png"/><Relationship Id="rId12" Type="http://schemas.openxmlformats.org/officeDocument/2006/relationships/customXml" Target="../ink/ink15.xml"/><Relationship Id="rId17" Type="http://schemas.openxmlformats.org/officeDocument/2006/relationships/customXml" Target="../ink/ink17.xml"/><Relationship Id="rId2" Type="http://schemas.openxmlformats.org/officeDocument/2006/relationships/image" Target="../media/image34.png"/><Relationship Id="rId16" Type="http://schemas.openxmlformats.org/officeDocument/2006/relationships/image" Target="../media/image36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330.png"/><Relationship Id="rId5" Type="http://schemas.openxmlformats.org/officeDocument/2006/relationships/image" Target="../media/image300.png"/><Relationship Id="rId15" Type="http://schemas.openxmlformats.org/officeDocument/2006/relationships/customXml" Target="../ink/ink16.xml"/><Relationship Id="rId10" Type="http://schemas.openxmlformats.org/officeDocument/2006/relationships/customXml" Target="../ink/ink14.xml"/><Relationship Id="rId19" Type="http://schemas.openxmlformats.org/officeDocument/2006/relationships/customXml" Target="../ink/ink18.xml"/><Relationship Id="rId4" Type="http://schemas.openxmlformats.org/officeDocument/2006/relationships/customXml" Target="../ink/ink11.xml"/><Relationship Id="rId9" Type="http://schemas.openxmlformats.org/officeDocument/2006/relationships/image" Target="../media/image320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53.png"/><Relationship Id="rId18" Type="http://schemas.openxmlformats.org/officeDocument/2006/relationships/customXml" Target="../ink/ink25.xml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customXml" Target="../ink/ink22.xml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customXml" Target="../ink/ink21.xml"/><Relationship Id="rId19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customXml" Target="../ink/ink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w3schools.com/git/git_merge_conflicts.asp?remote=%7B%7BremoteName%7D%7D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6GJ54vgKc?si=fOPLU9Xrd9EzxlEl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schoolsua.github.io/git/index_en#gsc.tab=0" TargetMode="External"/><Relationship Id="rId4" Type="http://schemas.openxmlformats.org/officeDocument/2006/relationships/hyperlink" Target="https://marklodato.github.io/visual-git-guide/index-en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AFFAC-59D2-F590-C806-599A122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7985" b="1654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C14E-B660-8679-EA44-3E5AE5095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Git &amp; </a:t>
            </a:r>
            <a:r>
              <a:rPr lang="en-US" sz="5400" dirty="0" err="1">
                <a:solidFill>
                  <a:srgbClr val="FFFFFF"/>
                </a:solidFill>
              </a:rPr>
              <a:t>Github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16FF5-B26A-9B32-37BC-FFE6B31B6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Ahmed Akram Amer</a:t>
            </a:r>
          </a:p>
        </p:txBody>
      </p:sp>
      <p:pic>
        <p:nvPicPr>
          <p:cNvPr id="6" name="Picture 5" descr="A red and black sign">
            <a:extLst>
              <a:ext uri="{FF2B5EF4-FFF2-40B4-BE49-F238E27FC236}">
                <a16:creationId xmlns:a16="http://schemas.microsoft.com/office/drawing/2014/main" id="{7A1EE31C-0988-FAE8-1862-EE4960F009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56" y="1649972"/>
            <a:ext cx="1622614" cy="12706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</p:pic>
      <p:pic>
        <p:nvPicPr>
          <p:cNvPr id="8" name="Picture 7" descr="A black and white logo">
            <a:extLst>
              <a:ext uri="{FF2B5EF4-FFF2-40B4-BE49-F238E27FC236}">
                <a16:creationId xmlns:a16="http://schemas.microsoft.com/office/drawing/2014/main" id="{C76B0F80-CF14-DAEB-CF29-89E443421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328" y="3908896"/>
            <a:ext cx="1729936" cy="17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5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192CD3-92CF-2304-F1DC-1DBECA773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95348"/>
              </p:ext>
            </p:extLst>
          </p:nvPr>
        </p:nvGraphicFramePr>
        <p:xfrm>
          <a:off x="612647" y="367645"/>
          <a:ext cx="10653579" cy="5941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3172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430769-C606-21B9-BA43-5E2CB920B39E}"/>
              </a:ext>
            </a:extLst>
          </p:cNvPr>
          <p:cNvSpPr/>
          <p:nvPr/>
        </p:nvSpPr>
        <p:spPr>
          <a:xfrm>
            <a:off x="7555634" y="603965"/>
            <a:ext cx="2186618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States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A0E4ACD-4C6C-32E6-85E6-707090341E00}"/>
              </a:ext>
            </a:extLst>
          </p:cNvPr>
          <p:cNvSpPr/>
          <p:nvPr/>
        </p:nvSpPr>
        <p:spPr>
          <a:xfrm rot="7694824">
            <a:off x="7814822" y="19287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7FD107-C723-8AE4-3D83-7BB23BE645C7}"/>
              </a:ext>
            </a:extLst>
          </p:cNvPr>
          <p:cNvSpPr/>
          <p:nvPr/>
        </p:nvSpPr>
        <p:spPr>
          <a:xfrm rot="2880796">
            <a:off x="9099133" y="19020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6D7E9A-BBAD-708C-39D1-325E4FB7CCD9}"/>
              </a:ext>
            </a:extLst>
          </p:cNvPr>
          <p:cNvSpPr/>
          <p:nvPr/>
        </p:nvSpPr>
        <p:spPr>
          <a:xfrm>
            <a:off x="6258810" y="2708970"/>
            <a:ext cx="2186618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Untracked (U)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8D8313-BA7F-2557-2FED-EB56095C274B}"/>
              </a:ext>
            </a:extLst>
          </p:cNvPr>
          <p:cNvSpPr/>
          <p:nvPr/>
        </p:nvSpPr>
        <p:spPr>
          <a:xfrm>
            <a:off x="8969611" y="2708970"/>
            <a:ext cx="2186618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02226D-700D-7619-56F4-EA66B3EBC9A7}"/>
              </a:ext>
            </a:extLst>
          </p:cNvPr>
          <p:cNvSpPr/>
          <p:nvPr/>
        </p:nvSpPr>
        <p:spPr>
          <a:xfrm>
            <a:off x="10005382" y="4813975"/>
            <a:ext cx="2186618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Unmodified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D84480-94B9-407C-1121-944338E05868}"/>
              </a:ext>
            </a:extLst>
          </p:cNvPr>
          <p:cNvSpPr/>
          <p:nvPr/>
        </p:nvSpPr>
        <p:spPr>
          <a:xfrm>
            <a:off x="7500975" y="4813975"/>
            <a:ext cx="2186618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(M)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145B9A0-8EBC-6A63-926A-6EA8EF443B59}"/>
              </a:ext>
            </a:extLst>
          </p:cNvPr>
          <p:cNvSpPr/>
          <p:nvPr/>
        </p:nvSpPr>
        <p:spPr>
          <a:xfrm rot="7867732">
            <a:off x="9046674" y="390802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3ED2EA-057F-8739-D96B-24559D1C09B9}"/>
              </a:ext>
            </a:extLst>
          </p:cNvPr>
          <p:cNvSpPr/>
          <p:nvPr/>
        </p:nvSpPr>
        <p:spPr>
          <a:xfrm rot="2880796">
            <a:off x="10215525" y="390802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extBox 3">
            <a:extLst>
              <a:ext uri="{FF2B5EF4-FFF2-40B4-BE49-F238E27FC236}">
                <a16:creationId xmlns:a16="http://schemas.microsoft.com/office/drawing/2014/main" id="{A74CE7A6-FA5E-C30A-E875-E7E6FB89F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0770420"/>
              </p:ext>
            </p:extLst>
          </p:nvPr>
        </p:nvGraphicFramePr>
        <p:xfrm>
          <a:off x="249526" y="276217"/>
          <a:ext cx="5485101" cy="563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831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cess">
            <a:extLst>
              <a:ext uri="{FF2B5EF4-FFF2-40B4-BE49-F238E27FC236}">
                <a16:creationId xmlns:a16="http://schemas.microsoft.com/office/drawing/2014/main" id="{7886F9B4-344E-3C2C-5FAD-AF3A6A69F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14" y="632298"/>
            <a:ext cx="9564435" cy="5361585"/>
          </a:xfrm>
        </p:spPr>
      </p:pic>
    </p:spTree>
    <p:extLst>
      <p:ext uri="{BB962C8B-B14F-4D97-AF65-F5344CB8AC3E}">
        <p14:creationId xmlns:p14="http://schemas.microsoft.com/office/powerpoint/2010/main" val="3174743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B5C7EE-A919-646B-4F86-BACCBC52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34B8B-D18F-AB63-E5FB-07DE4ED5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642" y="1104181"/>
            <a:ext cx="3406543" cy="2779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Git Commands</a:t>
            </a:r>
          </a:p>
        </p:txBody>
      </p:sp>
      <p:pic>
        <p:nvPicPr>
          <p:cNvPr id="6" name="Picture 5" descr="A computer screen with text on it">
            <a:extLst>
              <a:ext uri="{FF2B5EF4-FFF2-40B4-BE49-F238E27FC236}">
                <a16:creationId xmlns:a16="http://schemas.microsoft.com/office/drawing/2014/main" id="{4CAB0E1C-1249-1C25-19F8-D73993893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4" y="1072551"/>
            <a:ext cx="7712015" cy="4712898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758155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3334-9150-2BE8-CB64-676E274F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 – 1 = Unique 40 Hexadecimal Characters</a:t>
            </a:r>
          </a:p>
        </p:txBody>
      </p:sp>
      <p:pic>
        <p:nvPicPr>
          <p:cNvPr id="5" name="Content Placeholder 4" descr="A screenshot of a computer screen">
            <a:extLst>
              <a:ext uri="{FF2B5EF4-FFF2-40B4-BE49-F238E27FC236}">
                <a16:creationId xmlns:a16="http://schemas.microsoft.com/office/drawing/2014/main" id="{13344415-B734-DD14-F0B0-A484F5A7A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297413"/>
            <a:ext cx="10093452" cy="194812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E599A3-6826-07B5-BDDE-5F4C1BA6CD16}"/>
              </a:ext>
            </a:extLst>
          </p:cNvPr>
          <p:cNvCxnSpPr>
            <a:cxnSpLocks/>
          </p:cNvCxnSpPr>
          <p:nvPr/>
        </p:nvCxnSpPr>
        <p:spPr>
          <a:xfrm flipH="1" flipV="1">
            <a:off x="9049730" y="1980329"/>
            <a:ext cx="2529622" cy="94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8B8E31-1057-F39A-17CF-D8C6DFCA2D8E}"/>
              </a:ext>
            </a:extLst>
          </p:cNvPr>
          <p:cNvCxnSpPr>
            <a:cxnSpLocks/>
          </p:cNvCxnSpPr>
          <p:nvPr/>
        </p:nvCxnSpPr>
        <p:spPr>
          <a:xfrm flipH="1" flipV="1">
            <a:off x="8785889" y="2979010"/>
            <a:ext cx="2529622" cy="94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28DF565-5045-0974-C4EF-01739822DCF8}"/>
              </a:ext>
            </a:extLst>
          </p:cNvPr>
          <p:cNvSpPr/>
          <p:nvPr/>
        </p:nvSpPr>
        <p:spPr>
          <a:xfrm>
            <a:off x="996474" y="3631110"/>
            <a:ext cx="3811195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it is different to the same input 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5CFD8B-DC12-A235-E662-57F2978D8445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807669" y="4088310"/>
            <a:ext cx="2055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953546F-AA93-BD98-E6CC-99A234F990E1}"/>
              </a:ext>
            </a:extLst>
          </p:cNvPr>
          <p:cNvSpPr/>
          <p:nvPr/>
        </p:nvSpPr>
        <p:spPr>
          <a:xfrm>
            <a:off x="6894905" y="3620373"/>
            <a:ext cx="3811195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add the Content, Type and Null (\0)</a:t>
            </a:r>
          </a:p>
        </p:txBody>
      </p:sp>
      <p:pic>
        <p:nvPicPr>
          <p:cNvPr id="18" name="Picture 17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55723DBF-F39A-32C0-60FD-20ABD8D3E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9" y="4771112"/>
            <a:ext cx="10171616" cy="18563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3950385-36CD-333D-8515-6EC8DAA25484}"/>
              </a:ext>
            </a:extLst>
          </p:cNvPr>
          <p:cNvGrpSpPr/>
          <p:nvPr/>
        </p:nvGrpSpPr>
        <p:grpSpPr>
          <a:xfrm>
            <a:off x="2937485" y="6371418"/>
            <a:ext cx="1905840" cy="29880"/>
            <a:chOff x="2937485" y="6371418"/>
            <a:chExt cx="1905840" cy="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7BE55D-644D-6DB6-7A64-9F3357A4A522}"/>
                    </a:ext>
                  </a:extLst>
                </p14:cNvPr>
                <p14:cNvContentPartPr/>
                <p14:nvPr/>
              </p14:nvContentPartPr>
              <p14:xfrm>
                <a:off x="2937485" y="6371418"/>
                <a:ext cx="865080" cy="2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7BE55D-644D-6DB6-7A64-9F3357A4A5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1365" y="6365298"/>
                  <a:ext cx="877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6CF52B-F86F-4A13-01D4-B9672B48EEDF}"/>
                    </a:ext>
                  </a:extLst>
                </p14:cNvPr>
                <p14:cNvContentPartPr/>
                <p14:nvPr/>
              </p14:nvContentPartPr>
              <p14:xfrm>
                <a:off x="3813005" y="6400218"/>
                <a:ext cx="103032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6CF52B-F86F-4A13-01D4-B9672B48EE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6885" y="6394098"/>
                  <a:ext cx="104256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18AF61B-C4E6-9BDE-7735-D2002C6FCF55}"/>
                  </a:ext>
                </a:extLst>
              </p14:cNvPr>
              <p14:cNvContentPartPr/>
              <p14:nvPr/>
            </p14:nvContentPartPr>
            <p14:xfrm>
              <a:off x="2099045" y="5580498"/>
              <a:ext cx="509760" cy="18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18AF61B-C4E6-9BDE-7735-D2002C6FCF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2925" y="5574378"/>
                <a:ext cx="5220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A53D1A8-7063-C6AC-0C05-89B216C8EB78}"/>
                  </a:ext>
                </a:extLst>
              </p14:cNvPr>
              <p14:cNvContentPartPr/>
              <p14:nvPr/>
            </p14:nvContentPartPr>
            <p14:xfrm>
              <a:off x="2108045" y="6184218"/>
              <a:ext cx="461880" cy="246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A53D1A8-7063-C6AC-0C05-89B216C8EB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1925" y="6178098"/>
                <a:ext cx="47412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59330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5671-B20E-C0B5-7186-01AF0257D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62647"/>
            <a:ext cx="10653579" cy="6477518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/>
              <a:t>Commands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git config --global user.name “------” &amp; git config --global </a:t>
            </a:r>
            <a:r>
              <a:rPr lang="en-US" dirty="0" err="1">
                <a:latin typeface="Lucida Console" panose="020B0609040504020204" pitchFamily="49" charset="0"/>
              </a:rPr>
              <a:t>user.email</a:t>
            </a:r>
            <a:r>
              <a:rPr lang="en-US" dirty="0">
                <a:latin typeface="Lucida Console" panose="020B0609040504020204" pitchFamily="49" charset="0"/>
              </a:rPr>
              <a:t> “-------” : Use these information to log who made the changes.</a:t>
            </a:r>
          </a:p>
          <a:p>
            <a:pPr lvl="1"/>
            <a:endParaRPr lang="en-US" dirty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git </a:t>
            </a:r>
            <a:r>
              <a:rPr lang="en-US" dirty="0" err="1">
                <a:latin typeface="Lucida Console" panose="020B0609040504020204" pitchFamily="49" charset="0"/>
              </a:rPr>
              <a:t>init</a:t>
            </a:r>
            <a:r>
              <a:rPr lang="en-US" dirty="0">
                <a:latin typeface="Lucida Console" panose="020B0609040504020204" pitchFamily="49" charset="0"/>
              </a:rPr>
              <a:t> : Initialize a Git Repo. (Make a hidden folder [.git] inside the working directory)</a:t>
            </a:r>
          </a:p>
          <a:p>
            <a:pPr marL="2286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	Note : Initially all files are Untracked.</a:t>
            </a:r>
          </a:p>
          <a:p>
            <a:pPr marL="228600" lvl="1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git status : Display the File State</a:t>
            </a:r>
          </a:p>
          <a:p>
            <a:pPr marL="2286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9D643-F232-91C2-4C24-085109D90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632" b="10315"/>
          <a:stretch/>
        </p:blipFill>
        <p:spPr>
          <a:xfrm>
            <a:off x="6096000" y="3223951"/>
            <a:ext cx="4817097" cy="410098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2FCCD44-BAD0-3C94-0193-8AE637EBC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7" y="4861590"/>
            <a:ext cx="8154538" cy="1552791"/>
          </a:xfrm>
          <a:prstGeom prst="rect">
            <a:avLst/>
          </a:prstGeom>
        </p:spPr>
      </p:pic>
      <p:pic>
        <p:nvPicPr>
          <p:cNvPr id="4" name="Picture 3" descr="A screen shot of a computer">
            <a:extLst>
              <a:ext uri="{FF2B5EF4-FFF2-40B4-BE49-F238E27FC236}">
                <a16:creationId xmlns:a16="http://schemas.microsoft.com/office/drawing/2014/main" id="{042D9146-B408-DA71-2367-B0615F3EF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10" y="1732538"/>
            <a:ext cx="497366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755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8383-C0D1-5949-604E-FCEDDFDC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480767"/>
            <a:ext cx="10653579" cy="5828593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git status -s : Display the File State but in short.</a:t>
            </a:r>
          </a:p>
          <a:p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F96D95C-BEE7-979C-BBF1-705AC9DAD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40" y="961249"/>
            <a:ext cx="4867954" cy="17052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6C9230-FF49-A9E0-2962-949A7B11A681}"/>
              </a:ext>
            </a:extLst>
          </p:cNvPr>
          <p:cNvCxnSpPr>
            <a:cxnSpLocks/>
          </p:cNvCxnSpPr>
          <p:nvPr/>
        </p:nvCxnSpPr>
        <p:spPr>
          <a:xfrm flipH="1">
            <a:off x="6635405" y="1453031"/>
            <a:ext cx="1677841" cy="36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FBF4F1-D604-8F3A-A14A-4A6EBAA7DF94}"/>
              </a:ext>
            </a:extLst>
          </p:cNvPr>
          <p:cNvSpPr/>
          <p:nvPr/>
        </p:nvSpPr>
        <p:spPr>
          <a:xfrm>
            <a:off x="8597842" y="899456"/>
            <a:ext cx="257351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Index Added</a:t>
            </a:r>
          </a:p>
        </p:txBody>
      </p:sp>
      <p:pic>
        <p:nvPicPr>
          <p:cNvPr id="12" name="Picture 11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C73A4263-7838-21E0-365E-991BC8E8E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86" y="2914336"/>
            <a:ext cx="4867953" cy="17052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A1BA64-6849-A323-956B-AC31422266E8}"/>
              </a:ext>
            </a:extLst>
          </p:cNvPr>
          <p:cNvSpPr/>
          <p:nvPr/>
        </p:nvSpPr>
        <p:spPr>
          <a:xfrm>
            <a:off x="8597842" y="2852543"/>
            <a:ext cx="257351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Index Added</a:t>
            </a:r>
          </a:p>
          <a:p>
            <a:pPr algn="ctr"/>
            <a:r>
              <a:rPr lang="en-US" dirty="0"/>
              <a:t>&amp; Before Commit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4F4943-96E2-DB72-4817-7974DD028BD5}"/>
              </a:ext>
            </a:extLst>
          </p:cNvPr>
          <p:cNvCxnSpPr>
            <a:cxnSpLocks/>
          </p:cNvCxnSpPr>
          <p:nvPr/>
        </p:nvCxnSpPr>
        <p:spPr>
          <a:xfrm flipH="1">
            <a:off x="6635405" y="3309743"/>
            <a:ext cx="1677841" cy="36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9A7B4F0-EB8F-312A-E9AC-F288F3F17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9" y="4947284"/>
            <a:ext cx="4876999" cy="1695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C954BC-D200-40AC-ED71-8A533211D233}"/>
              </a:ext>
            </a:extLst>
          </p:cNvPr>
          <p:cNvSpPr/>
          <p:nvPr/>
        </p:nvSpPr>
        <p:spPr>
          <a:xfrm>
            <a:off x="8597842" y="4952931"/>
            <a:ext cx="257351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Commit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440E7D-F371-3B19-F90D-935501BD62CF}"/>
              </a:ext>
            </a:extLst>
          </p:cNvPr>
          <p:cNvCxnSpPr>
            <a:cxnSpLocks/>
          </p:cNvCxnSpPr>
          <p:nvPr/>
        </p:nvCxnSpPr>
        <p:spPr>
          <a:xfrm flipH="1">
            <a:off x="6752509" y="5224556"/>
            <a:ext cx="1677841" cy="36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8B62A8-52C8-7789-96CA-A9C0DD1F5695}"/>
                  </a:ext>
                </a:extLst>
              </p14:cNvPr>
              <p14:cNvContentPartPr/>
              <p14:nvPr/>
            </p14:nvContentPartPr>
            <p14:xfrm>
              <a:off x="2234064" y="1807864"/>
              <a:ext cx="1385280" cy="2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8B62A8-52C8-7789-96CA-A9C0DD1F56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064" y="1799224"/>
                <a:ext cx="14029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199BEF-0B80-B972-8DA8-80DEE77F01E1}"/>
                  </a:ext>
                </a:extLst>
              </p14:cNvPr>
              <p14:cNvContentPartPr/>
              <p14:nvPr/>
            </p14:nvContentPartPr>
            <p14:xfrm>
              <a:off x="2384544" y="3987304"/>
              <a:ext cx="1658520" cy="3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199BEF-0B80-B972-8DA8-80DEE77F01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75904" y="3978304"/>
                <a:ext cx="16761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17E261-54CD-A219-E99B-DEA15E36EF82}"/>
                  </a:ext>
                </a:extLst>
              </p14:cNvPr>
              <p14:cNvContentPartPr/>
              <p14:nvPr/>
            </p14:nvContentPartPr>
            <p14:xfrm>
              <a:off x="1743744" y="6191584"/>
              <a:ext cx="2988000" cy="40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17E261-54CD-A219-E99B-DEA15E36EF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4744" y="6182944"/>
                <a:ext cx="300564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1335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mputer screen shot of a computer program">
            <a:extLst>
              <a:ext uri="{FF2B5EF4-FFF2-40B4-BE49-F238E27FC236}">
                <a16:creationId xmlns:a16="http://schemas.microsoft.com/office/drawing/2014/main" id="{39C9BE76-8C47-52E4-9968-7C223BD6A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7" t="-52149" r="4467" b="52149"/>
          <a:stretch/>
        </p:blipFill>
        <p:spPr>
          <a:xfrm>
            <a:off x="707296" y="-3909814"/>
            <a:ext cx="4741004" cy="100187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110E4-1805-6866-9006-EAAB66FD5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4624" y="1522184"/>
            <a:ext cx="5577902" cy="4096512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Lucida Console" panose="020B0609040504020204" pitchFamily="49" charset="0"/>
              </a:rPr>
              <a:t>pwd</a:t>
            </a:r>
            <a:r>
              <a:rPr lang="en-US" sz="1800" dirty="0">
                <a:latin typeface="Lucida Console" panose="020B0609040504020204" pitchFamily="49" charset="0"/>
              </a:rPr>
              <a:t> : print the current working directory.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ls -al : Display Content in Working Directory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git ls-files : Display the Content in Staging Area(Index)</a:t>
            </a:r>
          </a:p>
          <a:p>
            <a:r>
              <a:rPr lang="en-US" dirty="0">
                <a:latin typeface="Lucida Console" panose="020B0609040504020204" pitchFamily="49" charset="0"/>
              </a:rPr>
              <a:t>git ls-files -s : Display content with its SHA-1. 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find .git/objects/ -type f : Display Content in Git Repo.</a:t>
            </a:r>
          </a:p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endParaRPr lang="en-US" sz="1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10089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8207C-17CB-89BE-2C3E-F92731751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01658"/>
            <a:ext cx="11397101" cy="6007702"/>
          </a:xfrm>
        </p:spPr>
        <p:txBody>
          <a:bodyPr>
            <a:norm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git add . : Add all files from working directory into Staging Area.</a:t>
            </a:r>
          </a:p>
          <a:p>
            <a:r>
              <a:rPr lang="en-US" dirty="0">
                <a:latin typeface="Lucida Console" panose="020B0609040504020204" pitchFamily="49" charset="0"/>
              </a:rPr>
              <a:t>git add file.txt : Add the Specified file into Staging Area.</a:t>
            </a:r>
          </a:p>
          <a:p>
            <a:r>
              <a:rPr lang="en-US" dirty="0">
                <a:latin typeface="Lucida Console" panose="020B0609040504020204" pitchFamily="49" charset="0"/>
              </a:rPr>
              <a:t>git add *.txt : U can use wild char to add files(e.g. add all files end with .txt).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git commit -m “Commit Message” : </a:t>
            </a:r>
            <a:r>
              <a:rPr lang="en-US" dirty="0"/>
              <a:t>commit your staged content as a new commit snapshot .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git commit -am “Commit Message” : combine 2 steps together(git add &amp; git commit -m).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git restore --staged &lt;file&gt;</a:t>
            </a:r>
            <a:r>
              <a:rPr lang="en-US" dirty="0">
                <a:latin typeface="Lucida Console" panose="020B0609040504020204" pitchFamily="49" charset="0"/>
              </a:rPr>
              <a:t>  : </a:t>
            </a:r>
            <a:r>
              <a:rPr lang="en-US" dirty="0" err="1">
                <a:latin typeface="Lucida Console" panose="020B0609040504020204" pitchFamily="49" charset="0"/>
              </a:rPr>
              <a:t>Unstage</a:t>
            </a:r>
            <a:r>
              <a:rPr lang="en-US" dirty="0">
                <a:latin typeface="Lucida Console" panose="020B0609040504020204" pitchFamily="49" charset="0"/>
              </a:rPr>
              <a:t> the file (Remove from Index) and make it Untracked.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git restore &lt;file&gt; : Discard Changes in working directory.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65210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4" descr="A diagram of a stage area&#10;&#10;Description automatically generated">
            <a:extLst>
              <a:ext uri="{FF2B5EF4-FFF2-40B4-BE49-F238E27FC236}">
                <a16:creationId xmlns:a16="http://schemas.microsoft.com/office/drawing/2014/main" id="{3CB1C8A6-7FAF-1BD1-0653-38D9443C6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3" b="-1"/>
          <a:stretch>
            <a:fillRect/>
          </a:stretch>
        </p:blipFill>
        <p:spPr>
          <a:xfrm>
            <a:off x="20" y="199730"/>
            <a:ext cx="1219198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1955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17C8-F765-084F-D557-C42C0591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E405-94F0-4A2E-C57D-34D27CFE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Student at Computer Science and Engineering Department at Faculty of Electronics Engineering (FEE).</a:t>
            </a:r>
          </a:p>
          <a:p>
            <a:r>
              <a:rPr lang="en-US" dirty="0"/>
              <a:t>I am interested in Machine Learning, Deep Learning, NLP and Computer Vision. </a:t>
            </a:r>
          </a:p>
          <a:p>
            <a:r>
              <a:rPr lang="en-US" dirty="0"/>
              <a:t>Contacts :</a:t>
            </a:r>
          </a:p>
          <a:p>
            <a:pPr lvl="1" fontAlgn="base"/>
            <a:r>
              <a:rPr lang="en-US" dirty="0" err="1"/>
              <a:t>Linkedin</a:t>
            </a:r>
            <a:r>
              <a:rPr lang="en-US" dirty="0"/>
              <a:t>   </a:t>
            </a:r>
            <a:r>
              <a:rPr lang="en-US" b="0" i="0" dirty="0">
                <a:effectLst/>
                <a:latin typeface="Geeza Pro"/>
                <a:hlinkClick r:id="rId2"/>
              </a:rPr>
              <a:t>www.linkedin.com/in/ahmed-akram-kamel-amer</a:t>
            </a:r>
            <a:endParaRPr lang="en-US" b="0" i="0" dirty="0">
              <a:effectLst/>
              <a:latin typeface="Geeza Pro"/>
            </a:endParaRPr>
          </a:p>
          <a:p>
            <a:pPr lvl="1" fontAlgn="base"/>
            <a:endParaRPr lang="en-US" b="0" i="0" dirty="0">
              <a:effectLst/>
              <a:latin typeface="Geeza Pro"/>
            </a:endParaRPr>
          </a:p>
          <a:p>
            <a:pPr lvl="1"/>
            <a:r>
              <a:rPr lang="en-US" dirty="0" err="1">
                <a:latin typeface="Geeza Pro"/>
              </a:rPr>
              <a:t>Github</a:t>
            </a:r>
            <a:r>
              <a:rPr lang="en-US" dirty="0">
                <a:latin typeface="Geeza Pro"/>
              </a:rPr>
              <a:t>   </a:t>
            </a:r>
            <a:r>
              <a:rPr lang="en-US" dirty="0">
                <a:latin typeface="Geeza Pro"/>
                <a:hlinkClick r:id="rId3"/>
              </a:rPr>
              <a:t>https://github.com/Ahmed-7-ML</a:t>
            </a:r>
            <a:r>
              <a:rPr lang="en-US" dirty="0">
                <a:latin typeface="Geeza Pro"/>
              </a:rPr>
              <a:t> </a:t>
            </a:r>
          </a:p>
          <a:p>
            <a:pPr marL="228600" lvl="1" indent="0">
              <a:buNone/>
            </a:pPr>
            <a:endParaRPr lang="en-US" dirty="0">
              <a:latin typeface="Geeza Pro"/>
            </a:endParaRPr>
          </a:p>
          <a:p>
            <a:pPr lvl="1"/>
            <a:r>
              <a:rPr lang="en-US" dirty="0">
                <a:latin typeface="Geeza Pro"/>
              </a:rPr>
              <a:t>Kaggle  </a:t>
            </a:r>
            <a:r>
              <a:rPr lang="en-US" dirty="0">
                <a:hlinkClick r:id="rId4"/>
              </a:rPr>
              <a:t>Ahmed Akram Amer | Kaggle</a:t>
            </a:r>
            <a:endParaRPr lang="en-US" dirty="0">
              <a:latin typeface="Geeza Pro"/>
            </a:endParaRPr>
          </a:p>
          <a:p>
            <a:pPr lvl="1"/>
            <a:endParaRPr lang="en-US" dirty="0"/>
          </a:p>
        </p:txBody>
      </p:sp>
      <p:pic>
        <p:nvPicPr>
          <p:cNvPr id="5" name="Picture 4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E1A3D9F5-3C4A-29AF-7649-BE233395D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99" y="3429000"/>
            <a:ext cx="728004" cy="698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black circle with a white cat head&#10;&#10;Description automatically generated">
            <a:extLst>
              <a:ext uri="{FF2B5EF4-FFF2-40B4-BE49-F238E27FC236}">
                <a16:creationId xmlns:a16="http://schemas.microsoft.com/office/drawing/2014/main" id="{313B3A69-727E-B0ED-8EC6-7CAE46C31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29" y="4267999"/>
            <a:ext cx="842128" cy="367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D66FB6E3-63E0-1073-C429-F7B11E407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29" y="5079453"/>
            <a:ext cx="1175739" cy="392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0570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6A80080-9FF7-F445-C8DB-32DA75085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26" r="-1711"/>
          <a:stretch/>
        </p:blipFill>
        <p:spPr>
          <a:xfrm>
            <a:off x="535162" y="1003706"/>
            <a:ext cx="4757477" cy="3935355"/>
          </a:xfr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27617B3-D431-B1B3-9397-3ECFC12AB0B4}"/>
              </a:ext>
            </a:extLst>
          </p:cNvPr>
          <p:cNvCxnSpPr>
            <a:cxnSpLocks/>
          </p:cNvCxnSpPr>
          <p:nvPr/>
        </p:nvCxnSpPr>
        <p:spPr>
          <a:xfrm flipV="1">
            <a:off x="1705142" y="1150070"/>
            <a:ext cx="5751460" cy="961625"/>
          </a:xfrm>
          <a:prstGeom prst="curvedConnector3">
            <a:avLst/>
          </a:prstGeom>
          <a:ln>
            <a:headEnd type="triangle"/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F2A4CBA-0D18-8A05-F4D5-7E7817705C48}"/>
              </a:ext>
            </a:extLst>
          </p:cNvPr>
          <p:cNvCxnSpPr>
            <a:cxnSpLocks/>
          </p:cNvCxnSpPr>
          <p:nvPr/>
        </p:nvCxnSpPr>
        <p:spPr>
          <a:xfrm>
            <a:off x="1705142" y="3358890"/>
            <a:ext cx="5874009" cy="1620125"/>
          </a:xfrm>
          <a:prstGeom prst="curvedConnector3">
            <a:avLst/>
          </a:prstGeom>
          <a:ln>
            <a:headEnd type="triangl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DA739E-E90F-7799-77F2-170DE7C55145}"/>
              </a:ext>
            </a:extLst>
          </p:cNvPr>
          <p:cNvSpPr/>
          <p:nvPr/>
        </p:nvSpPr>
        <p:spPr>
          <a:xfrm>
            <a:off x="7830532" y="348883"/>
            <a:ext cx="3519340" cy="2111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file to Staging Area (Index)</a:t>
            </a:r>
          </a:p>
          <a:p>
            <a:pPr algn="ctr"/>
            <a:r>
              <a:rPr lang="en-US" dirty="0"/>
              <a:t> So the File State changed to A (Index Added)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BDCE91-AEAB-A34C-28D9-9D7E9EDD2B3E}"/>
              </a:ext>
            </a:extLst>
          </p:cNvPr>
          <p:cNvSpPr/>
          <p:nvPr/>
        </p:nvSpPr>
        <p:spPr>
          <a:xfrm>
            <a:off x="7986393" y="3923213"/>
            <a:ext cx="3519340" cy="2111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the file from Staging Area (Index)</a:t>
            </a:r>
          </a:p>
          <a:p>
            <a:pPr algn="ctr"/>
            <a:r>
              <a:rPr lang="en-US" dirty="0"/>
              <a:t> So the File State changed to Red M (Untracked)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24B99CC-B93D-EC21-75F0-219F0C8EDAD6}"/>
                  </a:ext>
                </a:extLst>
              </p14:cNvPr>
              <p14:cNvContentPartPr/>
              <p14:nvPr/>
            </p14:nvContentPartPr>
            <p14:xfrm>
              <a:off x="500582" y="2214664"/>
              <a:ext cx="261360" cy="10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24B99CC-B93D-EC21-75F0-219F0C8EDA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582" y="2205664"/>
                <a:ext cx="279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D8C5BA3-A98A-EC71-AFAE-AD25707A68D5}"/>
                  </a:ext>
                </a:extLst>
              </p14:cNvPr>
              <p14:cNvContentPartPr/>
              <p14:nvPr/>
            </p14:nvContentPartPr>
            <p14:xfrm>
              <a:off x="481142" y="3392944"/>
              <a:ext cx="299880" cy="10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D8C5BA3-A98A-EC71-AFAE-AD25707A68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142" y="3383944"/>
                <a:ext cx="3175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E458ECC-4557-254C-E7A8-0E95057ECA8A}"/>
                  </a:ext>
                </a:extLst>
              </p14:cNvPr>
              <p14:cNvContentPartPr/>
              <p14:nvPr/>
            </p14:nvContentPartPr>
            <p14:xfrm>
              <a:off x="1102502" y="4477264"/>
              <a:ext cx="6026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E458ECC-4557-254C-E7A8-0E95057ECA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3862" y="4468624"/>
                <a:ext cx="6202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085586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2F78-6051-FB9F-728F-C8D5E3EFB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9682"/>
            <a:ext cx="10653579" cy="6139678"/>
          </a:xfrm>
        </p:spPr>
        <p:txBody>
          <a:bodyPr/>
          <a:lstStyle/>
          <a:p>
            <a:r>
              <a:rPr lang="en-US" dirty="0"/>
              <a:t>git log : Display a List of Commit Logs ordered from Oldest(Bottom) to Newest(Top) with details ( SHA-1 of a Commit, Author,  Date and Commit Message)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: like git log but in short with only 7 hexadecimals of SHA-1 Commit and Commit Message.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cat-file -p &lt;SHA-1&gt; : Show The Content of this SHA-1. of the Object.</a:t>
            </a:r>
          </a:p>
          <a:p>
            <a:r>
              <a:rPr lang="en-US" dirty="0"/>
              <a:t>git cat-file -t &lt;SHA-1&gt; : Show the Object Type.</a:t>
            </a:r>
          </a:p>
          <a:p>
            <a:r>
              <a:rPr lang="en-US" dirty="0"/>
              <a:t>git cat-file -s &lt;SHA-1&gt; : Show the Size.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CD726D-B830-5147-8985-6EF1E6B18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4" y="2103806"/>
            <a:ext cx="4086795" cy="1905266"/>
          </a:xfrm>
          <a:prstGeom prst="rect">
            <a:avLst/>
          </a:prstGeom>
        </p:spPr>
      </p:pic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4503647B-A193-D100-97FC-FDEEE60D1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14" y="2103806"/>
            <a:ext cx="4418564" cy="1905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9DAF1C-F9B7-8E61-E702-DD3D5457409D}"/>
                  </a:ext>
                </a:extLst>
              </p14:cNvPr>
              <p14:cNvContentPartPr/>
              <p14:nvPr/>
            </p14:nvContentPartPr>
            <p14:xfrm>
              <a:off x="6960485" y="2441298"/>
              <a:ext cx="2088720" cy="108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9DAF1C-F9B7-8E61-E702-DD3D545740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4365" y="2435178"/>
                <a:ext cx="21009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AB6E55-6AD6-BB62-C070-314E1543244F}"/>
                  </a:ext>
                </a:extLst>
              </p14:cNvPr>
              <p14:cNvContentPartPr/>
              <p14:nvPr/>
            </p14:nvContentPartPr>
            <p14:xfrm>
              <a:off x="6983165" y="2402058"/>
              <a:ext cx="1073160" cy="11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AB6E55-6AD6-BB62-C070-314E154324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7045" y="2395938"/>
                <a:ext cx="10854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E1EDDC-0943-95D7-6D76-E51C21615ED7}"/>
                  </a:ext>
                </a:extLst>
              </p14:cNvPr>
              <p14:cNvContentPartPr/>
              <p14:nvPr/>
            </p14:nvContentPartPr>
            <p14:xfrm>
              <a:off x="6995405" y="3306378"/>
              <a:ext cx="2127600" cy="118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E1EDDC-0943-95D7-6D76-E51C21615E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9285" y="3300258"/>
                <a:ext cx="21398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478CC2-FA8A-5704-9A8A-3E69433B4063}"/>
                  </a:ext>
                </a:extLst>
              </p14:cNvPr>
              <p14:cNvContentPartPr/>
              <p14:nvPr/>
            </p14:nvContentPartPr>
            <p14:xfrm>
              <a:off x="7899005" y="2416818"/>
              <a:ext cx="1202400" cy="161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478CC2-FA8A-5704-9A8A-3E69433B40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2885" y="2410698"/>
                <a:ext cx="12146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90272B-C922-7ACC-13C6-221BB097E261}"/>
                  </a:ext>
                </a:extLst>
              </p14:cNvPr>
              <p14:cNvContentPartPr/>
              <p14:nvPr/>
            </p14:nvContentPartPr>
            <p14:xfrm>
              <a:off x="9688565" y="-21442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90272B-C922-7ACC-13C6-221BB097E2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2445" y="-220542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8931479-2F40-FB02-F65F-6B6D6336253A}"/>
              </a:ext>
            </a:extLst>
          </p:cNvPr>
          <p:cNvCxnSpPr>
            <a:cxnSpLocks/>
          </p:cNvCxnSpPr>
          <p:nvPr/>
        </p:nvCxnSpPr>
        <p:spPr>
          <a:xfrm rot="5400000">
            <a:off x="6738210" y="1079083"/>
            <a:ext cx="1031192" cy="690639"/>
          </a:xfrm>
          <a:prstGeom prst="curved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9E14C04-8047-063C-381E-F8AD77271BC2}"/>
              </a:ext>
            </a:extLst>
          </p:cNvPr>
          <p:cNvCxnSpPr>
            <a:cxnSpLocks/>
          </p:cNvCxnSpPr>
          <p:nvPr/>
        </p:nvCxnSpPr>
        <p:spPr>
          <a:xfrm rot="5400000">
            <a:off x="3009017" y="1542353"/>
            <a:ext cx="510824" cy="401435"/>
          </a:xfrm>
          <a:prstGeom prst="curved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5D50A445-E0DC-8BBF-2F80-490D4425B9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14" y="4765792"/>
            <a:ext cx="5323632" cy="173924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E8390E-D992-793C-2EB8-9E1383519955}"/>
              </a:ext>
            </a:extLst>
          </p:cNvPr>
          <p:cNvCxnSpPr>
            <a:cxnSpLocks/>
          </p:cNvCxnSpPr>
          <p:nvPr/>
        </p:nvCxnSpPr>
        <p:spPr>
          <a:xfrm flipH="1">
            <a:off x="5392132" y="5326019"/>
            <a:ext cx="2403835" cy="907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7CF6087-8690-5472-23DA-2E3F0D7B2A49}"/>
              </a:ext>
            </a:extLst>
          </p:cNvPr>
          <p:cNvSpPr/>
          <p:nvPr/>
        </p:nvSpPr>
        <p:spPr>
          <a:xfrm>
            <a:off x="2875176" y="5881229"/>
            <a:ext cx="2720428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hex for short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7550060-678F-925D-406D-0C05371E4812}"/>
                  </a:ext>
                </a:extLst>
              </p14:cNvPr>
              <p14:cNvContentPartPr/>
              <p14:nvPr/>
            </p14:nvContentPartPr>
            <p14:xfrm>
              <a:off x="7616717" y="5221410"/>
              <a:ext cx="435960" cy="171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7550060-678F-925D-406D-0C05371E48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10597" y="5215290"/>
                <a:ext cx="4482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176531-8C4B-B43D-969E-BA8D0046FC95}"/>
                  </a:ext>
                </a:extLst>
              </p14:cNvPr>
              <p14:cNvContentPartPr/>
              <p14:nvPr/>
            </p14:nvContentPartPr>
            <p14:xfrm>
              <a:off x="7114590" y="24858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176531-8C4B-B43D-969E-BA8D0046FC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08470" y="24797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076932-A5F2-33FF-4697-B1D85F0D6D5C}"/>
                  </a:ext>
                </a:extLst>
              </p14:cNvPr>
              <p14:cNvContentPartPr/>
              <p14:nvPr/>
            </p14:nvContentPartPr>
            <p14:xfrm>
              <a:off x="8093790" y="2369220"/>
              <a:ext cx="2576520" cy="24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076932-A5F2-33FF-4697-B1D85F0D6D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87670" y="2363100"/>
                <a:ext cx="2588760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2104160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E328-ACAF-4502-72A3-A676D77D3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6243"/>
            <a:ext cx="10653579" cy="6083117"/>
          </a:xfrm>
        </p:spPr>
        <p:txBody>
          <a:bodyPr/>
          <a:lstStyle/>
          <a:p>
            <a:r>
              <a:rPr lang="en-US" dirty="0"/>
              <a:t>git diff : diff of what is changed but not staged (differ between working directory and Index). </a:t>
            </a:r>
          </a:p>
          <a:p>
            <a:pPr lvl="1"/>
            <a:r>
              <a:rPr lang="en-US" dirty="0"/>
              <a:t>Show the changes in your working directory that have not been staged yet.</a:t>
            </a:r>
          </a:p>
          <a:p>
            <a:r>
              <a:rPr lang="en-US" dirty="0"/>
              <a:t>git diff --staged : diff of what is staged but not yet committed (differ  between Index and git repo)</a:t>
            </a:r>
          </a:p>
          <a:p>
            <a:pPr lvl="1"/>
            <a:r>
              <a:rPr lang="en-US" dirty="0"/>
              <a:t>Compare the Staging Area with Last Commit</a:t>
            </a:r>
          </a:p>
          <a:p>
            <a:pPr lvl="1"/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the changes that have been staged not yet committed.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57E1A9C5-0B6C-EE0E-7B73-1129D02AF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8" y="3110156"/>
            <a:ext cx="5839640" cy="3448531"/>
          </a:xfrm>
          <a:prstGeom prst="rect">
            <a:avLst/>
          </a:prstGeom>
        </p:spPr>
      </p:pic>
      <p:pic>
        <p:nvPicPr>
          <p:cNvPr id="6" name="Picture 5" descr="A screen shot of a computer">
            <a:extLst>
              <a:ext uri="{FF2B5EF4-FFF2-40B4-BE49-F238E27FC236}">
                <a16:creationId xmlns:a16="http://schemas.microsoft.com/office/drawing/2014/main" id="{1FFDCF13-69BA-A993-9FC4-79447A7FB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6" r="414"/>
          <a:stretch/>
        </p:blipFill>
        <p:spPr>
          <a:xfrm>
            <a:off x="7155777" y="3110156"/>
            <a:ext cx="4423576" cy="1602359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53A05A9-8E04-7D2D-DD0C-FF7417316D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34462" y="1869139"/>
            <a:ext cx="2807304" cy="1663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DCE1095-4768-F7B2-F941-71E96967C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58641" y="2057461"/>
            <a:ext cx="908461" cy="5007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64799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BCC6A1BE-33A1-BB80-EBD3-1D98730765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5619" b="10111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02D08-55A9-CB6C-689C-31957478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23" y="1482602"/>
            <a:ext cx="7588155" cy="2236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62290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EBC-22B4-DB26-B17D-6726CF78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23" y="224790"/>
            <a:ext cx="7283577" cy="6061710"/>
          </a:xfrm>
        </p:spPr>
        <p:txBody>
          <a:bodyPr>
            <a:normAutofit/>
          </a:bodyPr>
          <a:lstStyle/>
          <a:p>
            <a:r>
              <a:rPr lang="en-US" sz="1800" dirty="0"/>
              <a:t>Git Tags:</a:t>
            </a:r>
            <a:br>
              <a:rPr lang="en-US" sz="1800" dirty="0"/>
            </a:br>
            <a:r>
              <a:rPr lang="en-US" sz="1800" b="0" dirty="0"/>
              <a:t>Used to mark specific points in history.</a:t>
            </a:r>
            <a:br>
              <a:rPr lang="en-US" sz="1800" b="0" dirty="0"/>
            </a:br>
            <a:r>
              <a:rPr lang="en-US" sz="1800" b="0" dirty="0"/>
              <a:t>Like a bookmark or labels on specific commits.</a:t>
            </a:r>
            <a:br>
              <a:rPr lang="en-US" sz="1800" b="0" dirty="0"/>
            </a:br>
            <a:r>
              <a:rPr lang="en-US" sz="1800" b="0" dirty="0"/>
              <a:t>Helpful in :</a:t>
            </a:r>
            <a:br>
              <a:rPr lang="en-US" sz="1800" b="0" dirty="0"/>
            </a:br>
            <a:r>
              <a:rPr lang="en-US" sz="1800" b="0" dirty="0"/>
              <a:t>	- Versioning</a:t>
            </a:r>
            <a:br>
              <a:rPr lang="en-US" sz="1800" b="0" dirty="0"/>
            </a:br>
            <a:r>
              <a:rPr lang="en-US" sz="1800" b="0" dirty="0"/>
              <a:t>	- Deployment</a:t>
            </a:r>
            <a:br>
              <a:rPr lang="en-US" sz="1800" b="0" dirty="0"/>
            </a:br>
            <a:r>
              <a:rPr lang="en-US" sz="1800" b="0" dirty="0"/>
              <a:t>	- Rollback</a:t>
            </a:r>
            <a:br>
              <a:rPr lang="en-US" sz="1800" b="0" dirty="0"/>
            </a:br>
            <a:r>
              <a:rPr lang="en-US" sz="1800" b="0" dirty="0"/>
              <a:t>Types:</a:t>
            </a:r>
            <a:br>
              <a:rPr lang="en-US" sz="1800" b="0" dirty="0"/>
            </a:br>
            <a:r>
              <a:rPr lang="en-US" sz="1800" b="0" dirty="0"/>
              <a:t>  1) </a:t>
            </a:r>
            <a:r>
              <a:rPr lang="en-US" sz="1800" b="0" dirty="0" err="1"/>
              <a:t>Lightweigthed</a:t>
            </a:r>
            <a:r>
              <a:rPr lang="en-US" sz="1800" b="0" dirty="0"/>
              <a:t> Tag : Name/Label to point a commit</a:t>
            </a:r>
            <a:br>
              <a:rPr lang="en-US" sz="1800" b="0" dirty="0"/>
            </a:br>
            <a:r>
              <a:rPr lang="en-US" sz="1800" b="0" dirty="0"/>
              <a:t>	git tag v1.0</a:t>
            </a:r>
            <a:br>
              <a:rPr lang="en-US" sz="1800" b="0" dirty="0"/>
            </a:br>
            <a:br>
              <a:rPr lang="en-US" sz="1800" b="0" dirty="0"/>
            </a:br>
            <a:r>
              <a:rPr lang="en-US" sz="1800" b="0" dirty="0"/>
              <a:t> 2) Annotated Tag : Contain Extra Metadata like Tagger name, 	Date, Message and is stored as a full object in git history</a:t>
            </a:r>
            <a:br>
              <a:rPr lang="en-US" sz="1800" b="0" dirty="0"/>
            </a:br>
            <a:r>
              <a:rPr lang="en-US" sz="1800" b="0" dirty="0"/>
              <a:t>	git tag -a v1.0 -m ‘Version 1.0 release’ </a:t>
            </a:r>
            <a:br>
              <a:rPr lang="en-US" sz="1800" b="0" dirty="0"/>
            </a:br>
            <a:br>
              <a:rPr lang="en-US" sz="1800" b="0" dirty="0"/>
            </a:br>
            <a:r>
              <a:rPr lang="en-US" sz="1800" b="0" dirty="0"/>
              <a:t>git tag : Show all created tags</a:t>
            </a:r>
            <a:br>
              <a:rPr lang="en-US" sz="1800" b="0" dirty="0"/>
            </a:br>
            <a:r>
              <a:rPr lang="en-US" sz="1800" b="0" dirty="0"/>
              <a:t>git show v1.0 : To see a specific tag</a:t>
            </a:r>
            <a:br>
              <a:rPr lang="en-US" sz="1800" b="0" dirty="0"/>
            </a:br>
            <a:r>
              <a:rPr lang="en-US" sz="1800" b="0" dirty="0"/>
              <a:t>git tag –d v1.0 : Delete a tag</a:t>
            </a:r>
            <a:br>
              <a:rPr lang="en-US" sz="1800" b="0" dirty="0"/>
            </a:br>
            <a:r>
              <a:rPr lang="en-US" sz="1800" b="0" dirty="0"/>
              <a:t>	</a:t>
            </a:r>
            <a:endParaRPr lang="en-US" sz="1800" dirty="0"/>
          </a:p>
        </p:txBody>
      </p:sp>
      <p:pic>
        <p:nvPicPr>
          <p:cNvPr id="5" name="Content Placeholder 4" descr="A diagram of a branch&#10;&#10;Description automatically generated">
            <a:extLst>
              <a:ext uri="{FF2B5EF4-FFF2-40B4-BE49-F238E27FC236}">
                <a16:creationId xmlns:a16="http://schemas.microsoft.com/office/drawing/2014/main" id="{BC2B0A9C-3A35-A7B6-9CBA-2C77BB6F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0550"/>
            <a:ext cx="4276725" cy="5575935"/>
          </a:xfrm>
        </p:spPr>
      </p:pic>
    </p:spTree>
    <p:extLst>
      <p:ext uri="{BB962C8B-B14F-4D97-AF65-F5344CB8AC3E}">
        <p14:creationId xmlns:p14="http://schemas.microsoft.com/office/powerpoint/2010/main" val="1045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gle view of neural network branches">
            <a:extLst>
              <a:ext uri="{FF2B5EF4-FFF2-40B4-BE49-F238E27FC236}">
                <a16:creationId xmlns:a16="http://schemas.microsoft.com/office/drawing/2014/main" id="{1B5A648B-F1A8-D085-B09B-8AEF571F1D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B7B78-9540-A143-DFFB-D904D41A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23" y="1482602"/>
            <a:ext cx="7588155" cy="2236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Branching</a:t>
            </a:r>
          </a:p>
        </p:txBody>
      </p:sp>
    </p:spTree>
    <p:extLst>
      <p:ext uri="{BB962C8B-B14F-4D97-AF65-F5344CB8AC3E}">
        <p14:creationId xmlns:p14="http://schemas.microsoft.com/office/powerpoint/2010/main" val="239595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35E63D21-D6CD-F8C2-79EE-548E52C4D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6" y="247212"/>
            <a:ext cx="11474060" cy="45926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E92C83-75EE-DB67-134B-0F28BC54780E}"/>
              </a:ext>
            </a:extLst>
          </p:cNvPr>
          <p:cNvSpPr txBox="1"/>
          <p:nvPr/>
        </p:nvSpPr>
        <p:spPr>
          <a:xfrm>
            <a:off x="107004" y="4970833"/>
            <a:ext cx="11877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Branching : Creating Independent Lines of Development, Work on a new features in isolation and collaborate without overwriting the other’s code.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The Default Branch : Master</a:t>
            </a:r>
          </a:p>
          <a:p>
            <a:r>
              <a:rPr lang="en-US" dirty="0"/>
              <a:t>Each Commit refers to the Parent of it -&gt; Linear Branch Like a :inked List of Pointers</a:t>
            </a:r>
          </a:p>
          <a:p>
            <a:r>
              <a:rPr lang="en-US" dirty="0"/>
              <a:t>HEAD : refer to the last commit.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D32303-943A-49E6-C2FA-34B3F31E118D}"/>
              </a:ext>
            </a:extLst>
          </p:cNvPr>
          <p:cNvCxnSpPr>
            <a:cxnSpLocks/>
          </p:cNvCxnSpPr>
          <p:nvPr/>
        </p:nvCxnSpPr>
        <p:spPr>
          <a:xfrm>
            <a:off x="7975077" y="247212"/>
            <a:ext cx="0" cy="56731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4684E2-5077-5884-9625-A20E55E58705}"/>
              </a:ext>
            </a:extLst>
          </p:cNvPr>
          <p:cNvSpPr txBox="1"/>
          <p:nvPr/>
        </p:nvSpPr>
        <p:spPr>
          <a:xfrm>
            <a:off x="7554929" y="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207389737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8865-7262-B7B1-D7B8-6703E5AE0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74" y="1319752"/>
            <a:ext cx="6969351" cy="6092544"/>
          </a:xfrm>
        </p:spPr>
        <p:txBody>
          <a:bodyPr>
            <a:normAutofit/>
          </a:bodyPr>
          <a:lstStyle/>
          <a:p>
            <a:r>
              <a:rPr lang="en-US" dirty="0"/>
              <a:t>git branch: Display List all branches</a:t>
            </a:r>
          </a:p>
          <a:p>
            <a:r>
              <a:rPr lang="en-US" dirty="0"/>
              <a:t>git branch –a : Display all local &amp; remote branches</a:t>
            </a:r>
          </a:p>
          <a:p>
            <a:r>
              <a:rPr lang="en-US" dirty="0"/>
              <a:t>git branch &lt;name&gt;: Create new branch.</a:t>
            </a:r>
          </a:p>
          <a:p>
            <a:r>
              <a:rPr lang="en-US" dirty="0"/>
              <a:t>git checkout &lt;name&gt;: Switch to a branch.</a:t>
            </a:r>
          </a:p>
          <a:p>
            <a:r>
              <a:rPr lang="en-US" dirty="0"/>
              <a:t>git switch &lt;name&gt;: also Switch to a new branch.</a:t>
            </a:r>
          </a:p>
          <a:p>
            <a:r>
              <a:rPr lang="en-US" dirty="0"/>
              <a:t>git checkout -b &lt;name&gt; :Create and switch in one command.</a:t>
            </a:r>
          </a:p>
          <a:p>
            <a:r>
              <a:rPr lang="en-US" dirty="0"/>
              <a:t>git switch –c &lt;name&gt;: Create and switch in one command.</a:t>
            </a:r>
          </a:p>
          <a:p>
            <a:endParaRPr lang="en-US" dirty="0"/>
          </a:p>
          <a:p>
            <a:r>
              <a:rPr lang="en-US" dirty="0"/>
              <a:t>* testing : means that this is current branch we work on </a:t>
            </a:r>
          </a:p>
        </p:txBody>
      </p:sp>
      <p:sp>
        <p:nvSpPr>
          <p:cNvPr id="4" name="AutoShape 2" descr="Image result for Cloning in git">
            <a:extLst>
              <a:ext uri="{FF2B5EF4-FFF2-40B4-BE49-F238E27FC236}">
                <a16:creationId xmlns:a16="http://schemas.microsoft.com/office/drawing/2014/main" id="{0EC157CB-4399-7046-F068-BF80B6F95B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2571750"/>
            <a:ext cx="2990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B301-ACF2-0EC1-7718-C015A1DD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89" y="334464"/>
            <a:ext cx="4676451" cy="56892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AB79B5-81D1-2097-BFD7-A3DAF865BC14}"/>
              </a:ext>
            </a:extLst>
          </p:cNvPr>
          <p:cNvCxnSpPr>
            <a:cxnSpLocks/>
          </p:cNvCxnSpPr>
          <p:nvPr/>
        </p:nvCxnSpPr>
        <p:spPr>
          <a:xfrm flipV="1">
            <a:off x="5453028" y="5538248"/>
            <a:ext cx="1687889" cy="50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376153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9D5E81-37F5-844D-B63C-00B35DBC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09" y="180190"/>
            <a:ext cx="3561578" cy="3410426"/>
          </a:xfrm>
          <a:prstGeom prst="rect">
            <a:avLst/>
          </a:prstGeom>
        </p:spPr>
      </p:pic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22404D0-D843-F360-A29F-0FA4837B9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4"/>
            <a:ext cx="3391685" cy="3410426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E38486-F0EB-2A28-9CCF-70609CBFA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738"/>
            <a:ext cx="4058216" cy="2419688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952AB98-6915-9D08-21B7-37343A223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06" y="4258122"/>
            <a:ext cx="3915321" cy="241968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ECD3066-E315-1477-8BE6-DEF13F1DF506}"/>
              </a:ext>
            </a:extLst>
          </p:cNvPr>
          <p:cNvSpPr/>
          <p:nvPr/>
        </p:nvSpPr>
        <p:spPr>
          <a:xfrm>
            <a:off x="3517508" y="743847"/>
            <a:ext cx="1656778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Commit the changes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7CE2CE-47D4-F347-F41F-8E4A1C2B05E0}"/>
              </a:ext>
            </a:extLst>
          </p:cNvPr>
          <p:cNvSpPr/>
          <p:nvPr/>
        </p:nvSpPr>
        <p:spPr>
          <a:xfrm>
            <a:off x="8927954" y="338492"/>
            <a:ext cx="303794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testing branch , we made changes in file.txt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308188-B5CC-2B48-CC28-7DBC493525A7}"/>
              </a:ext>
            </a:extLst>
          </p:cNvPr>
          <p:cNvSpPr/>
          <p:nvPr/>
        </p:nvSpPr>
        <p:spPr>
          <a:xfrm>
            <a:off x="9192653" y="3239938"/>
            <a:ext cx="2834503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So, we merge the 2 branches.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B321E3-1E66-8556-948F-AFC9EA1C0830}"/>
              </a:ext>
            </a:extLst>
          </p:cNvPr>
          <p:cNvSpPr/>
          <p:nvPr/>
        </p:nvSpPr>
        <p:spPr>
          <a:xfrm>
            <a:off x="4170560" y="5339203"/>
            <a:ext cx="3202994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to master check the same file</a:t>
            </a:r>
          </a:p>
          <a:p>
            <a:pPr algn="ctr"/>
            <a:r>
              <a:rPr lang="en-US" dirty="0"/>
              <a:t>No Changes 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D8F9E5-168C-6008-AE0F-366DCD6576BE}"/>
              </a:ext>
            </a:extLst>
          </p:cNvPr>
          <p:cNvCxnSpPr>
            <a:cxnSpLocks/>
          </p:cNvCxnSpPr>
          <p:nvPr/>
        </p:nvCxnSpPr>
        <p:spPr>
          <a:xfrm flipH="1">
            <a:off x="3723588" y="1723787"/>
            <a:ext cx="1387516" cy="1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4EB9CB-26C0-3B6B-4069-79F4FEC77AA6}"/>
              </a:ext>
            </a:extLst>
          </p:cNvPr>
          <p:cNvCxnSpPr>
            <a:cxnSpLocks/>
          </p:cNvCxnSpPr>
          <p:nvPr/>
        </p:nvCxnSpPr>
        <p:spPr>
          <a:xfrm>
            <a:off x="2290713" y="3590616"/>
            <a:ext cx="254524" cy="66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FF3570-3D89-D87C-F802-3EE37FB0713D}"/>
              </a:ext>
            </a:extLst>
          </p:cNvPr>
          <p:cNvCxnSpPr>
            <a:cxnSpLocks/>
          </p:cNvCxnSpPr>
          <p:nvPr/>
        </p:nvCxnSpPr>
        <p:spPr>
          <a:xfrm>
            <a:off x="4204355" y="5267028"/>
            <a:ext cx="3355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A10D39-C499-017C-5558-25C509C569E0}"/>
              </a:ext>
            </a:extLst>
          </p:cNvPr>
          <p:cNvGrpSpPr/>
          <p:nvPr/>
        </p:nvGrpSpPr>
        <p:grpSpPr>
          <a:xfrm>
            <a:off x="5789064" y="2120704"/>
            <a:ext cx="441000" cy="155520"/>
            <a:chOff x="5789064" y="2120704"/>
            <a:chExt cx="44100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ACEDAD0-C54D-AB44-86DE-C9B89E34C2B5}"/>
                    </a:ext>
                  </a:extLst>
                </p14:cNvPr>
                <p14:cNvContentPartPr/>
                <p14:nvPr/>
              </p14:nvContentPartPr>
              <p14:xfrm>
                <a:off x="5863224" y="2177224"/>
                <a:ext cx="36684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ACEDAD0-C54D-AB44-86DE-C9B89E34C2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54224" y="2168224"/>
                  <a:ext cx="384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CFA155-4134-56D2-377F-8F8905ECAAE1}"/>
                    </a:ext>
                  </a:extLst>
                </p14:cNvPr>
                <p14:cNvContentPartPr/>
                <p14:nvPr/>
              </p14:nvContentPartPr>
              <p14:xfrm>
                <a:off x="5789064" y="2120704"/>
                <a:ext cx="167400" cy="155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CFA155-4134-56D2-377F-8F8905ECAA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0064" y="2111704"/>
                  <a:ext cx="18504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A12A150-B899-F9A6-3FD1-DBD0C0254CE4}"/>
              </a:ext>
            </a:extLst>
          </p:cNvPr>
          <p:cNvGrpSpPr/>
          <p:nvPr/>
        </p:nvGrpSpPr>
        <p:grpSpPr>
          <a:xfrm>
            <a:off x="431184" y="6579664"/>
            <a:ext cx="510480" cy="159480"/>
            <a:chOff x="431184" y="6579664"/>
            <a:chExt cx="51048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91F12F1-08A2-6B17-5608-C1B3779F2D7E}"/>
                    </a:ext>
                  </a:extLst>
                </p14:cNvPr>
                <p14:cNvContentPartPr/>
                <p14:nvPr/>
              </p14:nvContentPartPr>
              <p14:xfrm>
                <a:off x="431184" y="6654904"/>
                <a:ext cx="510480" cy="2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91F12F1-08A2-6B17-5608-C1B3779F2D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2184" y="6646264"/>
                  <a:ext cx="528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859AA3-5D50-EEB3-2E0A-7E15C77799D8}"/>
                    </a:ext>
                  </a:extLst>
                </p14:cNvPr>
                <p14:cNvContentPartPr/>
                <p14:nvPr/>
              </p14:nvContentPartPr>
              <p14:xfrm>
                <a:off x="481584" y="6579664"/>
                <a:ext cx="113040" cy="159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859AA3-5D50-EEB3-2E0A-7E15C77799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2944" y="6570664"/>
                  <a:ext cx="13068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EE5910C-6326-4746-8BCD-D07595DE3784}"/>
                  </a:ext>
                </a:extLst>
              </p14:cNvPr>
              <p14:cNvContentPartPr/>
              <p14:nvPr/>
            </p14:nvContentPartPr>
            <p14:xfrm>
              <a:off x="8880744" y="6513064"/>
              <a:ext cx="444960" cy="223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EE5910C-6326-4746-8BCD-D07595DE37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72104" y="6504424"/>
                <a:ext cx="4626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F8744A-BD5C-F4E5-3334-6859057CBF30}"/>
                  </a:ext>
                </a:extLst>
              </p14:cNvPr>
              <p14:cNvContentPartPr/>
              <p14:nvPr/>
            </p14:nvContentPartPr>
            <p14:xfrm>
              <a:off x="196104" y="460744"/>
              <a:ext cx="359280" cy="3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F8744A-BD5C-F4E5-3334-6859057CBF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7104" y="452104"/>
                <a:ext cx="3769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D6F9A93-12E8-9944-49A1-7ED57DC5217B}"/>
                  </a:ext>
                </a:extLst>
              </p14:cNvPr>
              <p14:cNvContentPartPr/>
              <p14:nvPr/>
            </p14:nvContentPartPr>
            <p14:xfrm>
              <a:off x="188184" y="2413024"/>
              <a:ext cx="54612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D6F9A93-12E8-9944-49A1-7ED57DC521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9184" y="2404384"/>
                <a:ext cx="5637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816679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D867C6C-C426-3E30-5446-52685E13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omputer screen with text&#10;&#10;Description automatically generated">
            <a:extLst>
              <a:ext uri="{FF2B5EF4-FFF2-40B4-BE49-F238E27FC236}">
                <a16:creationId xmlns:a16="http://schemas.microsoft.com/office/drawing/2014/main" id="{A99817A9-AB84-F15C-967E-0D95F7B21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2102178"/>
            <a:ext cx="4011312" cy="2225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C2D1F-7B29-7E84-27C5-4751E148E228}"/>
              </a:ext>
            </a:extLst>
          </p:cNvPr>
          <p:cNvSpPr txBox="1"/>
          <p:nvPr/>
        </p:nvSpPr>
        <p:spPr>
          <a:xfrm>
            <a:off x="5455920" y="1513360"/>
            <a:ext cx="6289877" cy="430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git switch master Then git merge &lt;branch name&gt; : 	Bring Changes from Source Branch to 	Destination Branch (master)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Destination : where you want to apply changes.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git branch -d &lt;name&gt;: Delete a branch (if merged).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git branch –D &lt;name&gt; : Force Delete if not merged.</a:t>
            </a:r>
          </a:p>
        </p:txBody>
      </p:sp>
    </p:spTree>
    <p:extLst>
      <p:ext uri="{BB962C8B-B14F-4D97-AF65-F5344CB8AC3E}">
        <p14:creationId xmlns:p14="http://schemas.microsoft.com/office/powerpoint/2010/main" val="2631766769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6576829-38A4-1C6D-9A8C-F4497FF5DF30}"/>
              </a:ext>
            </a:extLst>
          </p:cNvPr>
          <p:cNvSpPr txBox="1">
            <a:spLocks/>
          </p:cNvSpPr>
          <p:nvPr/>
        </p:nvSpPr>
        <p:spPr>
          <a:xfrm>
            <a:off x="1057585" y="6150954"/>
            <a:ext cx="7588155" cy="1414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Eng/ Ahmed Akram Amer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E07B99B3-B015-08D4-2A52-194748099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730540"/>
              </p:ext>
            </p:extLst>
          </p:nvPr>
        </p:nvGraphicFramePr>
        <p:xfrm>
          <a:off x="1412542" y="2196299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73CBCAAB-47A3-9434-98D6-6C83364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10850346" cy="3467179"/>
          </a:xfrm>
        </p:spPr>
        <p:txBody>
          <a:bodyPr>
            <a:normAutofit/>
          </a:bodyPr>
          <a:lstStyle/>
          <a:p>
            <a:r>
              <a:rPr lang="en-US" dirty="0"/>
              <a:t>Version Control System</a:t>
            </a:r>
            <a:br>
              <a:rPr lang="en-US" dirty="0"/>
            </a:br>
            <a:r>
              <a:rPr lang="en-US" sz="2000" b="0" dirty="0"/>
              <a:t>helps developers manage changes to source code or any collection of files over time.</a:t>
            </a:r>
            <a:br>
              <a:rPr lang="en-US" sz="2000" b="0" dirty="0"/>
            </a:br>
            <a:r>
              <a:rPr lang="en-US" sz="2000" b="0" dirty="0"/>
              <a:t> - Track every modification made to the codebase</a:t>
            </a:r>
            <a:br>
              <a:rPr lang="en-US" sz="2000" b="0" dirty="0"/>
            </a:br>
            <a:r>
              <a:rPr lang="en-US" sz="2000" b="0" dirty="0"/>
              <a:t> - Revert to previous versions when needed</a:t>
            </a:r>
            <a:br>
              <a:rPr lang="en-US" sz="2000" b="0" dirty="0"/>
            </a:br>
            <a:r>
              <a:rPr lang="en-US" sz="2000" b="0" dirty="0"/>
              <a:t> - Collaborate with multiple developers efficiently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86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loud computing system">
            <a:extLst>
              <a:ext uri="{FF2B5EF4-FFF2-40B4-BE49-F238E27FC236}">
                <a16:creationId xmlns:a16="http://schemas.microsoft.com/office/drawing/2014/main" id="{5522873D-4262-36AF-FE4D-7CF815E828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26AA66-21FB-AF56-57FE-2A905E368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23" y="1482602"/>
            <a:ext cx="7588155" cy="2236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Remotes</a:t>
            </a:r>
          </a:p>
        </p:txBody>
      </p:sp>
    </p:spTree>
    <p:extLst>
      <p:ext uri="{BB962C8B-B14F-4D97-AF65-F5344CB8AC3E}">
        <p14:creationId xmlns:p14="http://schemas.microsoft.com/office/powerpoint/2010/main" val="115135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FF1C49D3-24E1-0197-2246-F5E3E6990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828799"/>
            <a:ext cx="5034008" cy="35185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3984E-4F6D-FE8F-07D5-A42D73F2E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02" y="390526"/>
            <a:ext cx="5577902" cy="589597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600" i="1" dirty="0"/>
              <a:t>Remotes</a:t>
            </a:r>
            <a:r>
              <a:rPr lang="en-US" sz="1600" dirty="0"/>
              <a:t> refer to versions of your project that are hosted elsewhere, typically on a </a:t>
            </a:r>
            <a:r>
              <a:rPr lang="en-US" sz="1600" b="1" dirty="0"/>
              <a:t>remote server</a:t>
            </a:r>
            <a:r>
              <a:rPr lang="en-US" sz="1600" dirty="0"/>
              <a:t> like GitHub, GitLab, or Bitbucket. They allow you to </a:t>
            </a:r>
            <a:r>
              <a:rPr lang="en-US" sz="1600" b="1" dirty="0"/>
              <a:t>collaborate with others</a:t>
            </a:r>
            <a:r>
              <a:rPr lang="en-US" sz="1600" dirty="0"/>
              <a:t> by pushing (Upstream) and pulling(Downstream) changes.</a:t>
            </a:r>
          </a:p>
          <a:p>
            <a:pPr>
              <a:lnSpc>
                <a:spcPct val="110000"/>
              </a:lnSpc>
            </a:pPr>
            <a:endParaRPr lang="en-US" sz="1300" dirty="0"/>
          </a:p>
          <a:p>
            <a:pPr>
              <a:lnSpc>
                <a:spcPct val="110000"/>
              </a:lnSpc>
            </a:pPr>
            <a:endParaRPr lang="en-US" sz="1300" dirty="0"/>
          </a:p>
          <a:p>
            <a:pPr>
              <a:lnSpc>
                <a:spcPct val="110000"/>
              </a:lnSpc>
            </a:pPr>
            <a:endParaRPr lang="en-US" sz="1300" dirty="0"/>
          </a:p>
          <a:p>
            <a:pPr>
              <a:lnSpc>
                <a:spcPct val="110000"/>
              </a:lnSpc>
            </a:pPr>
            <a:r>
              <a:rPr lang="en-US" sz="1600" dirty="0"/>
              <a:t>git remote : List all remotes associated with repo.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git remote -v: Show remotes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git remote add origin &lt;</a:t>
            </a:r>
            <a:r>
              <a:rPr lang="en-US" sz="1600" dirty="0" err="1"/>
              <a:t>url</a:t>
            </a:r>
            <a:r>
              <a:rPr lang="en-US" sz="1600" dirty="0"/>
              <a:t>&gt;: Add remote repo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git remote show origin: Details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git push -u origin main: Push &amp; track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git remote remove origin : To remove a remote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git remote rename origin &lt;name&gt; :To rename a remote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git push origin main : Push Local changes to remote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git pull origin main: Pull latest changes from remote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096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DE8DBF5-C9EA-498F-C93F-07A8FC0AFF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7" y="565608"/>
          <a:ext cx="10653579" cy="574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299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54A0C3-5130-F256-D151-030A909A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454D402F-31FC-2D69-C3F9-E2E28434A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4" r="50000" b="20486"/>
          <a:stretch/>
        </p:blipFill>
        <p:spPr>
          <a:xfrm>
            <a:off x="419101" y="646118"/>
            <a:ext cx="4749246" cy="267145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D6620F-3D48-CAA8-4238-A7871A2F2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0" b="20934"/>
          <a:stretch/>
        </p:blipFill>
        <p:spPr>
          <a:xfrm>
            <a:off x="419101" y="3553637"/>
            <a:ext cx="4749247" cy="17317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B0D3E-8B90-6CF5-F12B-12ACB09B8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4" y="2212848"/>
            <a:ext cx="5490436" cy="4096512"/>
          </a:xfrm>
        </p:spPr>
        <p:txBody>
          <a:bodyPr>
            <a:normAutofit/>
          </a:bodyPr>
          <a:lstStyle/>
          <a:p>
            <a:r>
              <a:rPr lang="en-US" sz="1800"/>
              <a:t>Making copies = cloning </a:t>
            </a:r>
          </a:p>
          <a:p>
            <a:pPr lvl="1"/>
            <a:r>
              <a:rPr lang="en-US"/>
              <a:t>git </a:t>
            </a:r>
            <a:r>
              <a:rPr lang="en-US" dirty="0"/>
              <a:t>clone path-to-project-repo </a:t>
            </a:r>
          </a:p>
          <a:p>
            <a:r>
              <a:rPr lang="en-US" sz="1800"/>
              <a:t>Cloning a local project</a:t>
            </a:r>
          </a:p>
          <a:p>
            <a:pPr lvl="1"/>
            <a:r>
              <a:rPr lang="en-US"/>
              <a:t> </a:t>
            </a:r>
            <a:r>
              <a:rPr lang="en-US" dirty="0"/>
              <a:t>git clone /</a:t>
            </a:r>
            <a:r>
              <a:rPr lang="en-US"/>
              <a:t>home/george/</a:t>
            </a:r>
            <a:r>
              <a:rPr lang="en-US" dirty="0"/>
              <a:t>repo </a:t>
            </a:r>
          </a:p>
          <a:p>
            <a:r>
              <a:rPr lang="en-US" sz="1800"/>
              <a:t>Cloning and naming a local project </a:t>
            </a:r>
          </a:p>
          <a:p>
            <a:pPr lvl="1"/>
            <a:r>
              <a:rPr lang="en-US"/>
              <a:t>git </a:t>
            </a:r>
            <a:r>
              <a:rPr lang="en-US" dirty="0"/>
              <a:t>clone /</a:t>
            </a:r>
            <a:r>
              <a:rPr lang="en-US"/>
              <a:t>home/george/repo  &lt;new_repo&gt;</a:t>
            </a:r>
            <a:endParaRPr lang="en-US" dirty="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890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0A7190-01C3-EB5F-290B-2565AB617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184B0-672A-DB01-85CE-1696EF82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160256"/>
            <a:ext cx="8431242" cy="7207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Pull &amp; Push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7462DBE-DE79-786B-0911-CA6E80CBC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902731"/>
            <a:ext cx="11857250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1) Pull = </a:t>
            </a:r>
            <a:r>
              <a:rPr kumimoji="0" lang="en-US" altLang="en-US" sz="24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Downstreaming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git pull origin &lt;branch-name&gt;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Downloads changes from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 repository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them into your current local branch.</a:t>
            </a: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fetch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changes from the remote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merge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those changes into your current branch.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Get Updates from remote repo.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BD7A8BD8-6E91-8D26-754B-BC0FBBC7F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2756981"/>
            <a:ext cx="1185724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2) Push = Upstreaming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git push origin &lt;branch-name&gt;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Uploads your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your local branch to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 repository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Send Updates to remote repo.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diagram of a remote repo&#10;&#10;Description automatically generated">
            <a:extLst>
              <a:ext uri="{FF2B5EF4-FFF2-40B4-BE49-F238E27FC236}">
                <a16:creationId xmlns:a16="http://schemas.microsoft.com/office/drawing/2014/main" id="{A2760BE8-1004-0952-F5CC-4FFA6FE7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0420"/>
            <a:ext cx="12191999" cy="26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A57B90-B92C-2765-7DEE-ADAF6DEF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E6BAC001-429B-B1F3-6A77-89916C20F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" r="1" b="1"/>
          <a:stretch>
            <a:fillRect/>
          </a:stretch>
        </p:blipFill>
        <p:spPr>
          <a:xfrm>
            <a:off x="1394460" y="419100"/>
            <a:ext cx="9410700" cy="60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4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lose-up of intersecting railway tracks">
            <a:extLst>
              <a:ext uri="{FF2B5EF4-FFF2-40B4-BE49-F238E27FC236}">
                <a16:creationId xmlns:a16="http://schemas.microsoft.com/office/drawing/2014/main" id="{7651208F-5795-AA66-202B-64481125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1" y="9526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9A429-A1C6-12DE-381D-E58F0DE4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23" y="1482602"/>
            <a:ext cx="7588155" cy="2236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Conflicts</a:t>
            </a:r>
          </a:p>
        </p:txBody>
      </p:sp>
    </p:spTree>
    <p:extLst>
      <p:ext uri="{BB962C8B-B14F-4D97-AF65-F5344CB8AC3E}">
        <p14:creationId xmlns:p14="http://schemas.microsoft.com/office/powerpoint/2010/main" val="1251297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3BD0B-B13D-2388-E65A-8D806E111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Conflicts</a:t>
            </a:r>
          </a:p>
          <a:p>
            <a:pPr marL="0" indent="0">
              <a:buNone/>
            </a:pPr>
            <a:r>
              <a:rPr lang="en-US" sz="1800" dirty="0"/>
              <a:t>- Occur when 2 branches have competing changes and git can’t automatically decide which version to keep.</a:t>
            </a:r>
          </a:p>
          <a:p>
            <a:r>
              <a:rPr lang="en-US" sz="1800" dirty="0"/>
              <a:t>Happens when same line edited in branches.</a:t>
            </a:r>
          </a:p>
          <a:p>
            <a:r>
              <a:rPr lang="en-US" sz="1800" dirty="0"/>
              <a:t>If two branches modify the same lines of a file, Git will warn you of a conflict during merge. You need to resolve it manually.</a:t>
            </a:r>
          </a:p>
          <a:p>
            <a:r>
              <a:rPr lang="en-US" sz="1800" dirty="0"/>
              <a:t>Resolve steps:</a:t>
            </a:r>
          </a:p>
          <a:p>
            <a:r>
              <a:rPr lang="en-US" sz="1800" dirty="0"/>
              <a:t>1. Git marks the conflict</a:t>
            </a:r>
          </a:p>
          <a:p>
            <a:r>
              <a:rPr lang="en-US" sz="1800" dirty="0"/>
              <a:t>2. Manually edit</a:t>
            </a:r>
          </a:p>
          <a:p>
            <a:r>
              <a:rPr lang="en-US" sz="1800" dirty="0"/>
              <a:t>3. git add &lt;file&gt;</a:t>
            </a:r>
          </a:p>
          <a:p>
            <a:r>
              <a:rPr lang="en-US" sz="1800" dirty="0"/>
              <a:t>4. git commit</a:t>
            </a:r>
          </a:p>
          <a:p>
            <a:pPr marL="0" indent="0">
              <a:buNone/>
            </a:pPr>
            <a:r>
              <a:rPr lang="en-US" sz="1800" dirty="0"/>
              <a:t>Example : </a:t>
            </a:r>
          </a:p>
          <a:p>
            <a:pPr marL="0" indent="0">
              <a:buNone/>
            </a:pPr>
            <a:r>
              <a:rPr lang="en-US" sz="1800" dirty="0"/>
              <a:t> 	when 2 people edit the same line in the same file on different branches &amp; when you try to merge those 	branches -&gt; Conflict occurs.</a:t>
            </a:r>
          </a:p>
          <a:p>
            <a:r>
              <a:rPr lang="en-US" sz="1800" dirty="0"/>
              <a:t>For more : Visit </a:t>
            </a:r>
            <a:r>
              <a:rPr lang="en-US" sz="1800" dirty="0">
                <a:hlinkClick r:id="rId2"/>
              </a:rPr>
              <a:t>https://www.w3schools.com/git/git_merge_conflicts.asp?remote=%7B%7BremoteName%7D%7D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Content Placeholder 4" descr="A comic book character with a person in a garment&#10;&#10;Description automatically generated">
            <a:extLst>
              <a:ext uri="{FF2B5EF4-FFF2-40B4-BE49-F238E27FC236}">
                <a16:creationId xmlns:a16="http://schemas.microsoft.com/office/drawing/2014/main" id="{20F4EA5D-D487-FD73-A592-4C3097CE2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90" y="2114250"/>
            <a:ext cx="2718419" cy="26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18866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0058-51F8-947E-C5CD-8F55DE5C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Github</a:t>
            </a:r>
          </a:p>
        </p:txBody>
      </p:sp>
      <p:pic>
        <p:nvPicPr>
          <p:cNvPr id="9" name="Content Placeholder 8" descr="A cartoon character in a cat garment&#10;&#10;Description automatically generated">
            <a:extLst>
              <a:ext uri="{FF2B5EF4-FFF2-40B4-BE49-F238E27FC236}">
                <a16:creationId xmlns:a16="http://schemas.microsoft.com/office/drawing/2014/main" id="{44028545-123C-839E-F0B8-141E5EA72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99" y="426741"/>
            <a:ext cx="7390808" cy="5997459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865091846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09A62-ADB4-3D06-B974-88F4B2F8914F}"/>
              </a:ext>
            </a:extLst>
          </p:cNvPr>
          <p:cNvSpPr txBox="1"/>
          <p:nvPr/>
        </p:nvSpPr>
        <p:spPr>
          <a:xfrm>
            <a:off x="612649" y="548639"/>
            <a:ext cx="3494314" cy="5786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web-based platform that hosts Git repositories in the cloud.</a:t>
            </a:r>
            <a:b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 allows developers to collaborate, share, and manage code easily.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95A0FEE-EDE1-B227-65EC-960AF8C46F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118174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97822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0A7190-01C3-EB5F-290B-2565AB617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EB8DFD-8286-D504-5706-43BD06DAA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732913"/>
              </p:ext>
            </p:extLst>
          </p:nvPr>
        </p:nvGraphicFramePr>
        <p:xfrm>
          <a:off x="0" y="0"/>
          <a:ext cx="12192000" cy="2015749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152236">
                  <a:extLst>
                    <a:ext uri="{9D8B030D-6E8A-4147-A177-3AD203B41FA5}">
                      <a16:colId xmlns:a16="http://schemas.microsoft.com/office/drawing/2014/main" val="4190450119"/>
                    </a:ext>
                  </a:extLst>
                </a:gridCol>
                <a:gridCol w="6039764">
                  <a:extLst>
                    <a:ext uri="{9D8B030D-6E8A-4147-A177-3AD203B41FA5}">
                      <a16:colId xmlns:a16="http://schemas.microsoft.com/office/drawing/2014/main" val="3670892556"/>
                    </a:ext>
                  </a:extLst>
                </a:gridCol>
              </a:tblGrid>
              <a:tr h="260828">
                <a:tc>
                  <a:txBody>
                    <a:bodyPr/>
                    <a:lstStyle/>
                    <a:p>
                      <a:r>
                        <a:rPr lang="en-US" sz="1700"/>
                        <a:t>Type</a:t>
                      </a:r>
                    </a:p>
                  </a:txBody>
                  <a:tcPr marL="85002" marR="85002" marT="42501" marB="42501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Description</a:t>
                      </a:r>
                    </a:p>
                  </a:txBody>
                  <a:tcPr marL="85002" marR="85002" marT="42501" marB="42501" anchor="ctr"/>
                </a:tc>
                <a:extLst>
                  <a:ext uri="{0D108BD9-81ED-4DB2-BD59-A6C34878D82A}">
                    <a16:rowId xmlns:a16="http://schemas.microsoft.com/office/drawing/2014/main" val="8933235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r>
                        <a:rPr lang="en-US" sz="1700" b="1"/>
                        <a:t>LVC (Local Version Control)</a:t>
                      </a:r>
                      <a:endParaRPr lang="en-US" sz="1700"/>
                    </a:p>
                  </a:txBody>
                  <a:tcPr marL="85002" marR="85002" marT="42501" marB="42501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Tracks changes locally on your machine only.</a:t>
                      </a:r>
                      <a:endParaRPr lang="en-US" sz="1700" dirty="0"/>
                    </a:p>
                  </a:txBody>
                  <a:tcPr marL="85002" marR="85002" marT="42501" marB="42501" anchor="ctr"/>
                </a:tc>
                <a:extLst>
                  <a:ext uri="{0D108BD9-81ED-4DB2-BD59-A6C34878D82A}">
                    <a16:rowId xmlns:a16="http://schemas.microsoft.com/office/drawing/2014/main" val="3956149321"/>
                  </a:ext>
                </a:extLst>
              </a:tr>
              <a:tr h="616501">
                <a:tc>
                  <a:txBody>
                    <a:bodyPr/>
                    <a:lstStyle/>
                    <a:p>
                      <a:r>
                        <a:rPr lang="en-US" sz="1700" b="1"/>
                        <a:t>CVC (Centralized VCS)</a:t>
                      </a:r>
                      <a:endParaRPr lang="en-US" sz="1700" dirty="0"/>
                    </a:p>
                  </a:txBody>
                  <a:tcPr marL="85002" marR="85002" marT="42501" marB="42501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Uses a central server to store all versions (e.g., SVN).</a:t>
                      </a:r>
                      <a:endParaRPr lang="en-US" sz="1700" dirty="0"/>
                    </a:p>
                  </a:txBody>
                  <a:tcPr marL="85002" marR="85002" marT="42501" marB="42501" anchor="ctr"/>
                </a:tc>
                <a:extLst>
                  <a:ext uri="{0D108BD9-81ED-4DB2-BD59-A6C34878D82A}">
                    <a16:rowId xmlns:a16="http://schemas.microsoft.com/office/drawing/2014/main" val="3365587555"/>
                  </a:ext>
                </a:extLst>
              </a:tr>
              <a:tr h="616501">
                <a:tc>
                  <a:txBody>
                    <a:bodyPr/>
                    <a:lstStyle/>
                    <a:p>
                      <a:r>
                        <a:rPr lang="en-US" sz="1700" b="1" dirty="0"/>
                        <a:t>DVC (Distributed VCS)</a:t>
                      </a:r>
                      <a:endParaRPr lang="en-US" sz="1700" dirty="0"/>
                    </a:p>
                  </a:txBody>
                  <a:tcPr marL="85002" marR="85002" marT="42501" marB="42501"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Each user has a complete copy of the repository (e.g., Git).</a:t>
                      </a:r>
                    </a:p>
                  </a:txBody>
                  <a:tcPr marL="85002" marR="85002" marT="42501" marB="42501" anchor="ctr"/>
                </a:tc>
                <a:extLst>
                  <a:ext uri="{0D108BD9-81ED-4DB2-BD59-A6C34878D82A}">
                    <a16:rowId xmlns:a16="http://schemas.microsoft.com/office/drawing/2014/main" val="2307902570"/>
                  </a:ext>
                </a:extLst>
              </a:tr>
            </a:tbl>
          </a:graphicData>
        </a:graphic>
      </p:graphicFrame>
      <p:pic>
        <p:nvPicPr>
          <p:cNvPr id="5" name="Picture 4" descr="A diagram of a computer database&#10;&#10;Description automatically generated">
            <a:extLst>
              <a:ext uri="{FF2B5EF4-FFF2-40B4-BE49-F238E27FC236}">
                <a16:creationId xmlns:a16="http://schemas.microsoft.com/office/drawing/2014/main" id="{F23A30CD-2E32-E87B-C992-38A65F8DF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2" y="2140556"/>
            <a:ext cx="3400425" cy="459263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510D1B4-F4EF-D55B-882F-8911A0CE0E17}"/>
              </a:ext>
            </a:extLst>
          </p:cNvPr>
          <p:cNvSpPr/>
          <p:nvPr/>
        </p:nvSpPr>
        <p:spPr>
          <a:xfrm>
            <a:off x="-225521" y="2015749"/>
            <a:ext cx="1044855" cy="914400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DVC</a:t>
            </a:r>
          </a:p>
        </p:txBody>
      </p:sp>
      <p:pic>
        <p:nvPicPr>
          <p:cNvPr id="6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22F0488-9DDF-6F14-17D9-30FC5E8D9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17" y="2140556"/>
            <a:ext cx="3733800" cy="4592637"/>
          </a:xfrm>
          <a:prstGeom prst="rect">
            <a:avLst/>
          </a:prstGeom>
        </p:spPr>
      </p:pic>
      <p:pic>
        <p:nvPicPr>
          <p:cNvPr id="7" name="Picture 6" descr="A diagram of a computer server&#10;&#10;Description automatically generated">
            <a:extLst>
              <a:ext uri="{FF2B5EF4-FFF2-40B4-BE49-F238E27FC236}">
                <a16:creationId xmlns:a16="http://schemas.microsoft.com/office/drawing/2014/main" id="{5064176F-0164-97A9-ABE8-2767DEB6D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270" y="2140556"/>
            <a:ext cx="4116076" cy="45926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E24FA4B-C705-8469-B1C1-96127D5E0270}"/>
              </a:ext>
            </a:extLst>
          </p:cNvPr>
          <p:cNvSpPr/>
          <p:nvPr/>
        </p:nvSpPr>
        <p:spPr>
          <a:xfrm>
            <a:off x="3869163" y="2015749"/>
            <a:ext cx="1044855" cy="914400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LVC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DBD319-7663-B216-CA7E-572791659146}"/>
              </a:ext>
            </a:extLst>
          </p:cNvPr>
          <p:cNvSpPr/>
          <p:nvPr/>
        </p:nvSpPr>
        <p:spPr>
          <a:xfrm>
            <a:off x="7760616" y="2015748"/>
            <a:ext cx="1044855" cy="914400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CVC</a:t>
            </a:r>
          </a:p>
        </p:txBody>
      </p:sp>
    </p:spTree>
    <p:extLst>
      <p:ext uri="{BB962C8B-B14F-4D97-AF65-F5344CB8AC3E}">
        <p14:creationId xmlns:p14="http://schemas.microsoft.com/office/powerpoint/2010/main" val="705977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D4844D-8189-6D69-30A0-887FC1CE7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64BAE6-DA9F-06CE-9F94-09BACFFA2779}"/>
              </a:ext>
            </a:extLst>
          </p:cNvPr>
          <p:cNvCxnSpPr>
            <a:cxnSpLocks/>
          </p:cNvCxnSpPr>
          <p:nvPr/>
        </p:nvCxnSpPr>
        <p:spPr>
          <a:xfrm flipH="1" flipV="1">
            <a:off x="2055044" y="886120"/>
            <a:ext cx="301657" cy="1282045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DAD244E-32AC-8FCA-6BB3-2C93D532A6A8}"/>
              </a:ext>
            </a:extLst>
          </p:cNvPr>
          <p:cNvSpPr/>
          <p:nvPr/>
        </p:nvSpPr>
        <p:spPr>
          <a:xfrm>
            <a:off x="2055044" y="2092750"/>
            <a:ext cx="4223208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Create a new Repo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F2DF20-9567-F11B-E857-E8641E9D51AA}"/>
                  </a:ext>
                </a:extLst>
              </p14:cNvPr>
              <p14:cNvContentPartPr/>
              <p14:nvPr/>
            </p14:nvContentPartPr>
            <p14:xfrm>
              <a:off x="1659993" y="1253104"/>
              <a:ext cx="490680" cy="2104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F2DF20-9567-F11B-E857-E8641E9D51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0993" y="1244464"/>
                <a:ext cx="508320" cy="2122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494CBE-3656-1AFE-541D-F9F5994523ED}"/>
              </a:ext>
            </a:extLst>
          </p:cNvPr>
          <p:cNvCxnSpPr>
            <a:cxnSpLocks/>
          </p:cNvCxnSpPr>
          <p:nvPr/>
        </p:nvCxnSpPr>
        <p:spPr>
          <a:xfrm flipH="1" flipV="1">
            <a:off x="1962347" y="3500337"/>
            <a:ext cx="301657" cy="1282045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2BC4037-4E43-9684-F5AF-89ADAA4C83EF}"/>
              </a:ext>
            </a:extLst>
          </p:cNvPr>
          <p:cNvSpPr/>
          <p:nvPr/>
        </p:nvSpPr>
        <p:spPr>
          <a:xfrm>
            <a:off x="245097" y="5057480"/>
            <a:ext cx="4223208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Old created repos</a:t>
            </a:r>
          </a:p>
        </p:txBody>
      </p:sp>
    </p:spTree>
    <p:extLst>
      <p:ext uri="{BB962C8B-B14F-4D97-AF65-F5344CB8AC3E}">
        <p14:creationId xmlns:p14="http://schemas.microsoft.com/office/powerpoint/2010/main" val="277197650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83DC68-3470-C282-78DC-3ED64FBD5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390" y="0"/>
            <a:ext cx="12312977" cy="685800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EB0CE3-6406-4916-CF26-01750ABCAC5F}"/>
              </a:ext>
            </a:extLst>
          </p:cNvPr>
          <p:cNvCxnSpPr>
            <a:cxnSpLocks/>
          </p:cNvCxnSpPr>
          <p:nvPr/>
        </p:nvCxnSpPr>
        <p:spPr>
          <a:xfrm flipH="1">
            <a:off x="2411692" y="1120653"/>
            <a:ext cx="1395166" cy="356648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60BA16-463B-F2B8-87B1-DB38E90FD886}"/>
              </a:ext>
            </a:extLst>
          </p:cNvPr>
          <p:cNvCxnSpPr>
            <a:cxnSpLocks/>
          </p:cNvCxnSpPr>
          <p:nvPr/>
        </p:nvCxnSpPr>
        <p:spPr>
          <a:xfrm flipH="1">
            <a:off x="8859722" y="2164759"/>
            <a:ext cx="686589" cy="327945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C10847-145A-814D-EE88-464611B0EB10}"/>
              </a:ext>
            </a:extLst>
          </p:cNvPr>
          <p:cNvCxnSpPr>
            <a:cxnSpLocks/>
          </p:cNvCxnSpPr>
          <p:nvPr/>
        </p:nvCxnSpPr>
        <p:spPr>
          <a:xfrm flipH="1">
            <a:off x="5949099" y="1501849"/>
            <a:ext cx="1250622" cy="116264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94D6A-B731-C819-4B55-07D79AEA4BC9}"/>
              </a:ext>
            </a:extLst>
          </p:cNvPr>
          <p:cNvCxnSpPr>
            <a:cxnSpLocks/>
          </p:cNvCxnSpPr>
          <p:nvPr/>
        </p:nvCxnSpPr>
        <p:spPr>
          <a:xfrm flipH="1">
            <a:off x="7783003" y="3194116"/>
            <a:ext cx="895546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FCD5BA-E112-53EA-1A9B-83E519D45FA9}"/>
              </a:ext>
            </a:extLst>
          </p:cNvPr>
          <p:cNvCxnSpPr>
            <a:cxnSpLocks/>
          </p:cNvCxnSpPr>
          <p:nvPr/>
        </p:nvCxnSpPr>
        <p:spPr>
          <a:xfrm flipH="1">
            <a:off x="3621464" y="3836709"/>
            <a:ext cx="1393596" cy="157899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BDF305B-DB7F-50B3-BBFB-08020080F4F1}"/>
              </a:ext>
            </a:extLst>
          </p:cNvPr>
          <p:cNvSpPr/>
          <p:nvPr/>
        </p:nvSpPr>
        <p:spPr>
          <a:xfrm>
            <a:off x="2791120" y="719593"/>
            <a:ext cx="2883030" cy="456414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Owner of Repo.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69AA90-DC30-ADAC-174D-3EA6F13478A5}"/>
              </a:ext>
            </a:extLst>
          </p:cNvPr>
          <p:cNvSpPr/>
          <p:nvPr/>
        </p:nvSpPr>
        <p:spPr>
          <a:xfrm>
            <a:off x="5721678" y="1041027"/>
            <a:ext cx="2601797" cy="456413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Name of Repo.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AC87EC-8421-C1B5-63D9-0337A0F8A2DD}"/>
              </a:ext>
            </a:extLst>
          </p:cNvPr>
          <p:cNvSpPr/>
          <p:nvPr/>
        </p:nvSpPr>
        <p:spPr>
          <a:xfrm>
            <a:off x="8265735" y="1635602"/>
            <a:ext cx="3784862" cy="779870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can add a description of your repo.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8657B9-9ACE-DD5D-ED81-BF4F3EB870F8}"/>
              </a:ext>
            </a:extLst>
          </p:cNvPr>
          <p:cNvSpPr/>
          <p:nvPr/>
        </p:nvSpPr>
        <p:spPr>
          <a:xfrm>
            <a:off x="7199721" y="2606512"/>
            <a:ext cx="5250730" cy="164497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: Make anyone can see your repo.</a:t>
            </a:r>
          </a:p>
          <a:p>
            <a:pPr algn="ctr"/>
            <a:r>
              <a:rPr lang="en-US" dirty="0"/>
              <a:t>Private: The owner of repo only or you may select some people to see it.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827B83-BC17-4CFB-B303-A6D242AB7AB9}"/>
              </a:ext>
            </a:extLst>
          </p:cNvPr>
          <p:cNvSpPr/>
          <p:nvPr/>
        </p:nvSpPr>
        <p:spPr>
          <a:xfrm>
            <a:off x="3738514" y="3065675"/>
            <a:ext cx="2601797" cy="1609573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here the project description, how to use it&amp; tools used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9208B7-2453-83FA-D3FC-50E33F2D6B94}"/>
              </a:ext>
            </a:extLst>
          </p:cNvPr>
          <p:cNvSpPr txBox="1"/>
          <p:nvPr/>
        </p:nvSpPr>
        <p:spPr>
          <a:xfrm>
            <a:off x="2240242" y="4973532"/>
            <a:ext cx="625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make git ignore specific files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51EDA2-E2A1-362C-6627-0AEC0C5222A6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1981200" y="4732057"/>
            <a:ext cx="259042" cy="426141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4394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1187F7A-920C-B377-65E8-1CF4CBCE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B0A22-2AB0-A949-70D7-0BA22B45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293849"/>
            <a:ext cx="7202558" cy="1178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/>
              <a:t>If you don’t add any files including the README, This commands to help you start sucessfully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0A1285-9613-0F0C-2A69-0DEF014F8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" b="11210"/>
          <a:stretch>
            <a:fillRect/>
          </a:stretch>
        </p:blipFill>
        <p:spPr>
          <a:xfrm>
            <a:off x="20" y="10"/>
            <a:ext cx="12191980" cy="49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7066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1EFB-992F-7D8E-C3E5-2EEDA275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6F273B-AAD1-EF5A-1316-B4360B31B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338606"/>
            <a:ext cx="10653713" cy="4970754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249D66-DF54-419F-1487-0C99E72F1143}"/>
              </a:ext>
            </a:extLst>
          </p:cNvPr>
          <p:cNvCxnSpPr>
            <a:cxnSpLocks/>
          </p:cNvCxnSpPr>
          <p:nvPr/>
        </p:nvCxnSpPr>
        <p:spPr>
          <a:xfrm flipH="1" flipV="1">
            <a:off x="7437748" y="4353436"/>
            <a:ext cx="1291473" cy="491941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24939B-57BD-2851-77A7-4BAFA8EF3EA7}"/>
              </a:ext>
            </a:extLst>
          </p:cNvPr>
          <p:cNvSpPr txBox="1"/>
          <p:nvPr/>
        </p:nvSpPr>
        <p:spPr>
          <a:xfrm>
            <a:off x="8587819" y="4845377"/>
            <a:ext cx="2199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edit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441D62-4D70-2A2C-599E-FA50C2227CA2}"/>
              </a:ext>
            </a:extLst>
          </p:cNvPr>
          <p:cNvCxnSpPr>
            <a:cxnSpLocks/>
          </p:cNvCxnSpPr>
          <p:nvPr/>
        </p:nvCxnSpPr>
        <p:spPr>
          <a:xfrm flipV="1">
            <a:off x="6344239" y="3181960"/>
            <a:ext cx="520045" cy="71131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DC8CE5-2029-B8D2-C038-7AC56EEECFA9}"/>
              </a:ext>
            </a:extLst>
          </p:cNvPr>
          <p:cNvSpPr txBox="1"/>
          <p:nvPr/>
        </p:nvSpPr>
        <p:spPr>
          <a:xfrm>
            <a:off x="5384277" y="3823983"/>
            <a:ext cx="21995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new files from here</a:t>
            </a:r>
          </a:p>
          <a:p>
            <a:r>
              <a:rPr lang="en-US" dirty="0"/>
              <a:t>Or from git bash</a:t>
            </a:r>
          </a:p>
        </p:txBody>
      </p:sp>
      <p:pic>
        <p:nvPicPr>
          <p:cNvPr id="14" name="Picture 13" descr="A screenshot of a computer">
            <a:extLst>
              <a:ext uri="{FF2B5EF4-FFF2-40B4-BE49-F238E27FC236}">
                <a16:creationId xmlns:a16="http://schemas.microsoft.com/office/drawing/2014/main" id="{0F2E0357-3637-90D8-5F91-71C8EC45E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60" y="3661907"/>
            <a:ext cx="2543530" cy="19283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130C6-337B-08C2-2A23-7821B715199D}"/>
              </a:ext>
            </a:extLst>
          </p:cNvPr>
          <p:cNvCxnSpPr>
            <a:cxnSpLocks/>
          </p:cNvCxnSpPr>
          <p:nvPr/>
        </p:nvCxnSpPr>
        <p:spPr>
          <a:xfrm flipH="1">
            <a:off x="2297275" y="3292575"/>
            <a:ext cx="476699" cy="406278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100DDF-D9A3-99B7-5E4B-7E01AE5860D8}"/>
              </a:ext>
            </a:extLst>
          </p:cNvPr>
          <p:cNvSpPr txBox="1"/>
          <p:nvPr/>
        </p:nvSpPr>
        <p:spPr>
          <a:xfrm>
            <a:off x="540025" y="3168283"/>
            <a:ext cx="2199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new branches</a:t>
            </a:r>
          </a:p>
        </p:txBody>
      </p:sp>
      <p:pic>
        <p:nvPicPr>
          <p:cNvPr id="19" name="Picture 18" descr="A screenshot of a browser window&#10;&#10;Description automatically generated">
            <a:extLst>
              <a:ext uri="{FF2B5EF4-FFF2-40B4-BE49-F238E27FC236}">
                <a16:creationId xmlns:a16="http://schemas.microsoft.com/office/drawing/2014/main" id="{7C16276D-622D-11C8-A7BA-7C4BAB688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25" y="835743"/>
            <a:ext cx="3105583" cy="16956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A5D791-00A0-BE08-8320-9AC5FFD8A313}"/>
              </a:ext>
            </a:extLst>
          </p:cNvPr>
          <p:cNvCxnSpPr>
            <a:cxnSpLocks/>
          </p:cNvCxnSpPr>
          <p:nvPr/>
        </p:nvCxnSpPr>
        <p:spPr>
          <a:xfrm flipV="1">
            <a:off x="7526284" y="2004345"/>
            <a:ext cx="317604" cy="834105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48DF88C-2274-D068-5FE7-9303306D7FC8}"/>
              </a:ext>
            </a:extLst>
          </p:cNvPr>
          <p:cNvSpPr txBox="1"/>
          <p:nvPr/>
        </p:nvSpPr>
        <p:spPr>
          <a:xfrm>
            <a:off x="7526284" y="399646"/>
            <a:ext cx="394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Clone then Push/Pull Or Download</a:t>
            </a:r>
          </a:p>
        </p:txBody>
      </p:sp>
    </p:spTree>
    <p:extLst>
      <p:ext uri="{BB962C8B-B14F-4D97-AF65-F5344CB8AC3E}">
        <p14:creationId xmlns:p14="http://schemas.microsoft.com/office/powerpoint/2010/main" val="39984084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F2AB-4523-4CEB-DF3E-04DFF7B6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79E88-4213-70EB-8165-8751D57ECA7F}"/>
              </a:ext>
            </a:extLst>
          </p:cNvPr>
          <p:cNvSpPr/>
          <p:nvPr/>
        </p:nvSpPr>
        <p:spPr>
          <a:xfrm>
            <a:off x="612648" y="144847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Fork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D6CC3-60DC-E2AD-D667-1F6058AFC4C7}"/>
              </a:ext>
            </a:extLst>
          </p:cNvPr>
          <p:cNvCxnSpPr>
            <a:cxnSpLocks/>
          </p:cNvCxnSpPr>
          <p:nvPr/>
        </p:nvCxnSpPr>
        <p:spPr>
          <a:xfrm>
            <a:off x="1527048" y="1905678"/>
            <a:ext cx="1348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129B2D7-7A3C-3537-BB37-1D85A021C09B}"/>
              </a:ext>
            </a:extLst>
          </p:cNvPr>
          <p:cNvSpPr/>
          <p:nvPr/>
        </p:nvSpPr>
        <p:spPr>
          <a:xfrm>
            <a:off x="3079815" y="144847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Clone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8A125A-CC36-D97E-7E6B-AA55CDB91BBE}"/>
              </a:ext>
            </a:extLst>
          </p:cNvPr>
          <p:cNvCxnSpPr>
            <a:cxnSpLocks/>
          </p:cNvCxnSpPr>
          <p:nvPr/>
        </p:nvCxnSpPr>
        <p:spPr>
          <a:xfrm>
            <a:off x="3537015" y="2362878"/>
            <a:ext cx="0" cy="794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28E8534-75DB-D2DA-1207-316E0D9864A9}"/>
              </a:ext>
            </a:extLst>
          </p:cNvPr>
          <p:cNvSpPr/>
          <p:nvPr/>
        </p:nvSpPr>
        <p:spPr>
          <a:xfrm>
            <a:off x="3107402" y="3157249"/>
            <a:ext cx="91439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4DAF2E-BA13-18B9-27A0-954B484D8807}"/>
              </a:ext>
            </a:extLst>
          </p:cNvPr>
          <p:cNvCxnSpPr>
            <a:cxnSpLocks/>
          </p:cNvCxnSpPr>
          <p:nvPr/>
        </p:nvCxnSpPr>
        <p:spPr>
          <a:xfrm>
            <a:off x="3564599" y="4095554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333C310-365E-6C75-3D14-DF436E4B04C5}"/>
              </a:ext>
            </a:extLst>
          </p:cNvPr>
          <p:cNvSpPr/>
          <p:nvPr/>
        </p:nvSpPr>
        <p:spPr>
          <a:xfrm>
            <a:off x="3079815" y="4641237"/>
            <a:ext cx="1035377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Commit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A1ABE2-C298-1A59-4F5D-15B4B2D951E2}"/>
              </a:ext>
            </a:extLst>
          </p:cNvPr>
          <p:cNvCxnSpPr>
            <a:cxnSpLocks/>
          </p:cNvCxnSpPr>
          <p:nvPr/>
        </p:nvCxnSpPr>
        <p:spPr>
          <a:xfrm flipH="1">
            <a:off x="2201064" y="5098437"/>
            <a:ext cx="849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3562EDF-AD0D-5587-EE7F-93B7CDF77ED4}"/>
              </a:ext>
            </a:extLst>
          </p:cNvPr>
          <p:cNvSpPr/>
          <p:nvPr/>
        </p:nvSpPr>
        <p:spPr>
          <a:xfrm>
            <a:off x="548659" y="315724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Merge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84C30B-34A6-FF1A-8346-9E27302C2425}"/>
              </a:ext>
            </a:extLst>
          </p:cNvPr>
          <p:cNvSpPr/>
          <p:nvPr/>
        </p:nvSpPr>
        <p:spPr>
          <a:xfrm>
            <a:off x="548659" y="4641237"/>
            <a:ext cx="160412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Pull Request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B679BE-134D-3518-09AB-724E202084B8}"/>
              </a:ext>
            </a:extLst>
          </p:cNvPr>
          <p:cNvCxnSpPr>
            <a:cxnSpLocks/>
          </p:cNvCxnSpPr>
          <p:nvPr/>
        </p:nvCxnSpPr>
        <p:spPr>
          <a:xfrm flipV="1">
            <a:off x="1005859" y="4071649"/>
            <a:ext cx="0" cy="55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extBox 49">
            <a:extLst>
              <a:ext uri="{FF2B5EF4-FFF2-40B4-BE49-F238E27FC236}">
                <a16:creationId xmlns:a16="http://schemas.microsoft.com/office/drawing/2014/main" id="{E27826AA-73F4-EB8D-F7F0-5410E6C9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425185"/>
              </p:ext>
            </p:extLst>
          </p:nvPr>
        </p:nvGraphicFramePr>
        <p:xfrm>
          <a:off x="4747497" y="1231047"/>
          <a:ext cx="7192746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7966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213F5-F9B1-08FA-C701-5F100500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Resources</a:t>
            </a:r>
          </a:p>
        </p:txBody>
      </p:sp>
      <p:pic>
        <p:nvPicPr>
          <p:cNvPr id="5" name="Picture 4" descr="Different colored organizers">
            <a:extLst>
              <a:ext uri="{FF2B5EF4-FFF2-40B4-BE49-F238E27FC236}">
                <a16:creationId xmlns:a16="http://schemas.microsoft.com/office/drawing/2014/main" id="{2FDD8720-C087-23B4-40C9-7A9FA1BC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94" r="28288" b="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410-E5DD-9284-7B61-F46E888B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en-US" sz="1800" dirty="0"/>
              <a:t>Eng. Ahmed Sami [</a:t>
            </a:r>
            <a:r>
              <a:rPr lang="en-US" sz="1800" dirty="0" err="1"/>
              <a:t>Youtube</a:t>
            </a:r>
            <a:r>
              <a:rPr lang="en-US" sz="1800" dirty="0"/>
              <a:t>]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https://youtu.be/Q6GJ54vgKc?si=fOPLU9Xrd9EzxlEl</a:t>
            </a:r>
            <a:endParaRPr lang="en-US" sz="1800" dirty="0"/>
          </a:p>
          <a:p>
            <a:r>
              <a:rPr lang="en-US" sz="1800" dirty="0"/>
              <a:t>Visual Git Reference 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https://marklodato.github.io/visual-git-guide/index-en.html</a:t>
            </a:r>
            <a:endParaRPr lang="en-US" sz="1800" dirty="0"/>
          </a:p>
          <a:p>
            <a:r>
              <a:rPr lang="en-US" sz="1800" dirty="0"/>
              <a:t>W3Schools </a:t>
            </a:r>
          </a:p>
          <a:p>
            <a:pPr marL="0" indent="0">
              <a:buNone/>
            </a:pPr>
            <a:r>
              <a:rPr lang="en-US" sz="1600" dirty="0">
                <a:hlinkClick r:id="rId5"/>
              </a:rPr>
              <a:t>Git Tutorial. Lessons for beginners. W3Schools in English</a:t>
            </a:r>
            <a:endParaRPr lang="en-US" sz="1800" dirty="0"/>
          </a:p>
          <a:p>
            <a:r>
              <a:rPr lang="en-US" sz="1800" dirty="0"/>
              <a:t>ChatGPT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09386372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1EAE56-59C6-76D2-032A-F41997C36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6502EDA-4B89-18BF-2D6E-F0060B5F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91" y="1796344"/>
            <a:ext cx="4587073" cy="1518369"/>
          </a:xfrm>
          <a:prstGeom prst="rect">
            <a:avLst/>
          </a:prstGeom>
        </p:spPr>
      </p:pic>
      <p:pic>
        <p:nvPicPr>
          <p:cNvPr id="5" name="Content Placeholder 4" descr="A black and white text&#10;&#10;Description automatically generated">
            <a:extLst>
              <a:ext uri="{FF2B5EF4-FFF2-40B4-BE49-F238E27FC236}">
                <a16:creationId xmlns:a16="http://schemas.microsoft.com/office/drawing/2014/main" id="{EB920AEA-DF31-EC9F-0F05-C3B14D2C0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88" y="3560951"/>
            <a:ext cx="4587073" cy="16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A red and white circle with white text&#10;&#10;Description automatically generated">
            <a:extLst>
              <a:ext uri="{FF2B5EF4-FFF2-40B4-BE49-F238E27FC236}">
                <a16:creationId xmlns:a16="http://schemas.microsoft.com/office/drawing/2014/main" id="{3A5A6664-BB1F-6CE0-5BE7-146266A5D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4416"/>
            <a:ext cx="12191999" cy="124358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F8BC8-F4F4-8AA3-0F87-D2959441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68969"/>
            <a:ext cx="8183880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30198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E40D-4C69-6472-576C-661EBC83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Git..?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E11EA40-5825-10A7-C871-A22F27270A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2847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69F44-266F-990B-7F86-80DA8B0E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sz="4400" dirty="0"/>
              <a:t>Git</a:t>
            </a:r>
            <a:br>
              <a:rPr lang="en-US" sz="3300" dirty="0"/>
            </a:br>
            <a:r>
              <a:rPr lang="en-US" sz="2800" u="sng" dirty="0" err="1"/>
              <a:t>Sanpshots</a:t>
            </a:r>
            <a:r>
              <a:rPr lang="en-US" sz="2800" u="sng" dirty="0"/>
              <a:t> not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0DCB-7FCF-DEF6-7209-9B5D4FA28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en-US" sz="1800" dirty="0"/>
              <a:t>Attributes :-</a:t>
            </a:r>
          </a:p>
          <a:p>
            <a:pPr lvl="1"/>
            <a:r>
              <a:rPr lang="en-US" dirty="0"/>
              <a:t>1- Simple Design</a:t>
            </a:r>
          </a:p>
          <a:p>
            <a:pPr lvl="1"/>
            <a:r>
              <a:rPr lang="en-US" dirty="0"/>
              <a:t>2- Speed</a:t>
            </a:r>
          </a:p>
          <a:p>
            <a:pPr lvl="1"/>
            <a:r>
              <a:rPr lang="en-US" dirty="0"/>
              <a:t>3- Support of Non-Linear Development</a:t>
            </a:r>
          </a:p>
          <a:p>
            <a:pPr lvl="1"/>
            <a:r>
              <a:rPr lang="en-US" dirty="0"/>
              <a:t>4- Distributed </a:t>
            </a:r>
          </a:p>
          <a:p>
            <a:pPr lvl="1"/>
            <a:r>
              <a:rPr lang="en-US" dirty="0"/>
              <a:t>5- Scalable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EF0A-66DA-CC9B-5A5F-8FD1FBCA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83" r="26420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39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7D6F9-A957-2E49-9DE8-AAE93308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5241"/>
            <a:ext cx="586239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Git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1D893-E51D-2A4E-5EFC-C00433BFB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09532"/>
            <a:ext cx="5967261" cy="4096512"/>
          </a:xfrm>
        </p:spPr>
        <p:txBody>
          <a:bodyPr>
            <a:normAutofit/>
          </a:bodyPr>
          <a:lstStyle/>
          <a:p>
            <a:r>
              <a:rPr lang="en-US" sz="1800" dirty="0"/>
              <a:t>Requirements:</a:t>
            </a:r>
          </a:p>
          <a:p>
            <a:pPr lvl="1"/>
            <a:r>
              <a:rPr lang="en-US" dirty="0"/>
              <a:t>1- Track everything (Content, Metadata)</a:t>
            </a:r>
          </a:p>
          <a:p>
            <a:pPr lvl="1"/>
            <a:r>
              <a:rPr lang="en-US" dirty="0"/>
              <a:t>2- OS-Independent (Portable) : Does not depend on a specific Operating System</a:t>
            </a:r>
          </a:p>
          <a:p>
            <a:pPr lvl="1"/>
            <a:r>
              <a:rPr lang="en-US" dirty="0"/>
              <a:t>3- Make a unique ID for each Object</a:t>
            </a:r>
          </a:p>
          <a:p>
            <a:pPr lvl="1"/>
            <a:r>
              <a:rPr lang="en-US" dirty="0"/>
              <a:t>4- Track the History of Changes</a:t>
            </a:r>
          </a:p>
          <a:p>
            <a:pPr lvl="1"/>
            <a:r>
              <a:rPr lang="en-US" dirty="0"/>
              <a:t>5- Track Objects without modifying them. 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/>
              <a:t>* Metadata : Contain Name of files, Size, Type, 	Permission,…</a:t>
            </a:r>
          </a:p>
        </p:txBody>
      </p:sp>
      <p:pic>
        <p:nvPicPr>
          <p:cNvPr id="4" name="Content Placeholder 4" descr="A diagram of a structure&#10;&#10;Description automatically generated">
            <a:extLst>
              <a:ext uri="{FF2B5EF4-FFF2-40B4-BE49-F238E27FC236}">
                <a16:creationId xmlns:a16="http://schemas.microsoft.com/office/drawing/2014/main" id="{5F183F1B-E0DF-2834-1C15-BA555B297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5" r="-790" b="7643"/>
          <a:stretch/>
        </p:blipFill>
        <p:spPr>
          <a:xfrm>
            <a:off x="6475044" y="533400"/>
            <a:ext cx="5600692" cy="57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17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A0A61-E743-E8F5-AD47-47D8C666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Git Objects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0BA23E5-32B8-1C0E-A004-32340E89D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092889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85708C-28B6-8BF5-B8C4-5343FA5F9384}"/>
              </a:ext>
            </a:extLst>
          </p:cNvPr>
          <p:cNvCxnSpPr>
            <a:cxnSpLocks/>
          </p:cNvCxnSpPr>
          <p:nvPr/>
        </p:nvCxnSpPr>
        <p:spPr>
          <a:xfrm flipV="1">
            <a:off x="8644379" y="2229538"/>
            <a:ext cx="1097280" cy="148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2A2989C-CD5D-048D-5B85-5EC1268157C0}"/>
              </a:ext>
            </a:extLst>
          </p:cNvPr>
          <p:cNvSpPr/>
          <p:nvPr/>
        </p:nvSpPr>
        <p:spPr>
          <a:xfrm>
            <a:off x="8909094" y="1315138"/>
            <a:ext cx="3299381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en-US" dirty="0"/>
              <a:t>Binary Large Object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C48001F0-F156-790F-0EBC-7157011D82BC}"/>
              </a:ext>
            </a:extLst>
          </p:cNvPr>
          <p:cNvCxnSpPr>
            <a:cxnSpLocks/>
          </p:cNvCxnSpPr>
          <p:nvPr/>
        </p:nvCxnSpPr>
        <p:spPr>
          <a:xfrm flipV="1">
            <a:off x="4751109" y="3252247"/>
            <a:ext cx="2026763" cy="818774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467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E76BAE-B5E9-0551-013A-D19BAC456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153379"/>
              </p:ext>
            </p:extLst>
          </p:nvPr>
        </p:nvGraphicFramePr>
        <p:xfrm>
          <a:off x="930876" y="276225"/>
          <a:ext cx="10335350" cy="582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iagram of a diagram">
            <a:extLst>
              <a:ext uri="{FF2B5EF4-FFF2-40B4-BE49-F238E27FC236}">
                <a16:creationId xmlns:a16="http://schemas.microsoft.com/office/drawing/2014/main" id="{CF728893-CDBC-36BE-244C-CB7FC1CF8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5" y="2707527"/>
            <a:ext cx="8107051" cy="30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27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Midnight">
  <a:themeElements>
    <a:clrScheme name="Charcoal by APW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374151"/>
      </a:accent1>
      <a:accent2>
        <a:srgbClr val="6B7280"/>
      </a:accent2>
      <a:accent3>
        <a:srgbClr val="9CA3AF"/>
      </a:accent3>
      <a:accent4>
        <a:srgbClr val="F3F4F6"/>
      </a:accent4>
      <a:accent5>
        <a:srgbClr val="22D3EE"/>
      </a:accent5>
      <a:accent6>
        <a:srgbClr val="6E7889"/>
      </a:accent6>
      <a:hlink>
        <a:srgbClr val="467886"/>
      </a:hlink>
      <a:folHlink>
        <a:srgbClr val="96607D"/>
      </a:folHlink>
    </a:clrScheme>
    <a:fontScheme name="Custom 98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F1A2D47-272B-4543-9C62-21788836FAE3}">
  <we:reference id="wa200005566" version="3.0.0.3" store="en-US" storeType="OMEX"/>
  <we:alternateReferences>
    <we:reference id="WA200005566" version="3.0.0.3" store="WA200005566" storeType="OMEX"/>
  </we:alternateReferences>
  <we:properties>
    <we:property name="theme" value="{&quot;name&quot;:&quot;Midnight&quot;,&quot;colorPalette&quot;:[&quot;0E2841&quot;,&quot;E8E8E8&quot;,&quot;374151&quot;,&quot;6B7280&quot;,&quot;9CA3AF&quot;,&quot;343A45&quot;,&quot;22D3EE&quot;,&quot;6E7889&quot;,&quot;467886&quot;,&quot;96607D&quot;],&quot;color&quot;:&quot;&quot;,&quot;isDefault&quot;:true,&quot;previewImages&quot;:[&quot;https://cpp.appsdowonders.com/assets/SlideTitle-midnight.png&quot;,&quot;https://cpp.appsdowonders.com/assets/SlideTextbox1V1-midnight.png&quot;,&quot;https://cpp.appsdowonders.com/assets/SlideTextbox3V1-midnight.png&quot;,&quot;https://cpp.appsdowonders.com/assets/SlideTable-midnight.png&quot;,&quot;https://cpp.appsdowonders.com/assets/SlideTimeline-midnight.png&quot;],&quot;previewAnimation&quot;:&quot;https://cpp.appsdowonders.com/assets/midnight-preview.gif&quot;,&quot;index&quot;:0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2377</Words>
  <Application>Microsoft Office PowerPoint</Application>
  <PresentationFormat>Widescreen</PresentationFormat>
  <Paragraphs>286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Aptos</vt:lpstr>
      <vt:lpstr>Arial</vt:lpstr>
      <vt:lpstr>Arial Unicode MS</vt:lpstr>
      <vt:lpstr>Calibri</vt:lpstr>
      <vt:lpstr>Geeza Pro</vt:lpstr>
      <vt:lpstr>Lucida Console</vt:lpstr>
      <vt:lpstr>Neue Haas Grotesk Text Pro</vt:lpstr>
      <vt:lpstr>VanillaVTI</vt:lpstr>
      <vt:lpstr>Midnight</vt:lpstr>
      <vt:lpstr>Git &amp; Github</vt:lpstr>
      <vt:lpstr>About Me</vt:lpstr>
      <vt:lpstr>Version Control System helps developers manage changes to source code or any collection of files over time.  - Track every modification made to the codebase  - Revert to previous versions when needed  - Collaborate with multiple developers efficiently </vt:lpstr>
      <vt:lpstr>PowerPoint Presentation</vt:lpstr>
      <vt:lpstr>Why Git..?</vt:lpstr>
      <vt:lpstr>Git Sanpshots not Differences</vt:lpstr>
      <vt:lpstr>Git Architecture</vt:lpstr>
      <vt:lpstr>Git Objects</vt:lpstr>
      <vt:lpstr>PowerPoint Presentation</vt:lpstr>
      <vt:lpstr>PowerPoint Presentation</vt:lpstr>
      <vt:lpstr>PowerPoint Presentation</vt:lpstr>
      <vt:lpstr>PowerPoint Presentation</vt:lpstr>
      <vt:lpstr>Git Commands</vt:lpstr>
      <vt:lpstr>SHA – 1 = Unique 40 Hexadecimal Characters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Tags</vt:lpstr>
      <vt:lpstr>Git Tags: Used to mark specific points in history. Like a bookmark or labels on specific commits. Helpful in :  - Versioning  - Deployment  - Rollback Types:   1) Lightweigthed Tag : Name/Label to point a commit  git tag v1.0   2) Annotated Tag : Contain Extra Metadata like Tagger name,  Date, Message and is stored as a full object in git history  git tag -a v1.0 -m ‘Version 1.0 release’   git tag : Show all created tags git show v1.0 : To see a specific tag git tag –d v1.0 : Delete a tag  </vt:lpstr>
      <vt:lpstr>Branching</vt:lpstr>
      <vt:lpstr>PowerPoint Presentation</vt:lpstr>
      <vt:lpstr>PowerPoint Presentation</vt:lpstr>
      <vt:lpstr>PowerPoint Presentation</vt:lpstr>
      <vt:lpstr>PowerPoint Presentation</vt:lpstr>
      <vt:lpstr>Remotes</vt:lpstr>
      <vt:lpstr>PowerPoint Presentation</vt:lpstr>
      <vt:lpstr>PowerPoint Presentation</vt:lpstr>
      <vt:lpstr>PowerPoint Presentation</vt:lpstr>
      <vt:lpstr>Pull &amp; Push</vt:lpstr>
      <vt:lpstr>PowerPoint Presentation</vt:lpstr>
      <vt:lpstr>Conflicts</vt:lpstr>
      <vt:lpstr>PowerPoint Presentation</vt:lpstr>
      <vt:lpstr>Github</vt:lpstr>
      <vt:lpstr>PowerPoint Presentation</vt:lpstr>
      <vt:lpstr>PowerPoint Presentation</vt:lpstr>
      <vt:lpstr>PowerPoint Presentation</vt:lpstr>
      <vt:lpstr>If you don’t add any files including the README, This commands to help you start sucessfully</vt:lpstr>
      <vt:lpstr>Sample</vt:lpstr>
      <vt:lpstr>Github Workflow</vt:lpstr>
      <vt:lpstr>Resources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احمد اكرم كامل عامر</dc:creator>
  <cp:lastModifiedBy>احمد اكرم كامل عامر</cp:lastModifiedBy>
  <cp:revision>130</cp:revision>
  <dcterms:created xsi:type="dcterms:W3CDTF">2025-07-11T13:55:03Z</dcterms:created>
  <dcterms:modified xsi:type="dcterms:W3CDTF">2025-07-18T16:42:34Z</dcterms:modified>
</cp:coreProperties>
</file>